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E50E6-39AE-4DC2-A479-4E03FC79B2B7}" v="37" dt="2022-12-22T16:30:2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ys, Lukas" userId="ca01efbf-caf0-4865-b12f-a3a4f28d4eaa" providerId="ADAL" clId="{449E50E6-39AE-4DC2-A479-4E03FC79B2B7}"/>
    <pc:docChg chg="custSel addSld modSld sldOrd modMainMaster">
      <pc:chgData name="Thys, Lukas" userId="ca01efbf-caf0-4865-b12f-a3a4f28d4eaa" providerId="ADAL" clId="{449E50E6-39AE-4DC2-A479-4E03FC79B2B7}" dt="2022-12-24T18:28:37.969" v="854" actId="20577"/>
      <pc:docMkLst>
        <pc:docMk/>
      </pc:docMkLst>
      <pc:sldChg chg="addSp modSp new mod modTransition setBg setClrOvrMap">
        <pc:chgData name="Thys, Lukas" userId="ca01efbf-caf0-4865-b12f-a3a4f28d4eaa" providerId="ADAL" clId="{449E50E6-39AE-4DC2-A479-4E03FC79B2B7}" dt="2022-12-24T18:28:25.268" v="849" actId="20577"/>
        <pc:sldMkLst>
          <pc:docMk/>
          <pc:sldMk cId="2541180293" sldId="256"/>
        </pc:sldMkLst>
        <pc:spChg chg="mod">
          <ac:chgData name="Thys, Lukas" userId="ca01efbf-caf0-4865-b12f-a3a4f28d4eaa" providerId="ADAL" clId="{449E50E6-39AE-4DC2-A479-4E03FC79B2B7}" dt="2022-12-22T15:27:28.845" v="222" actId="26606"/>
          <ac:spMkLst>
            <pc:docMk/>
            <pc:sldMk cId="2541180293" sldId="256"/>
            <ac:spMk id="2" creationId="{F3471CEF-507A-BB18-8B6A-2CC387A44377}"/>
          </ac:spMkLst>
        </pc:spChg>
        <pc:spChg chg="mod">
          <ac:chgData name="Thys, Lukas" userId="ca01efbf-caf0-4865-b12f-a3a4f28d4eaa" providerId="ADAL" clId="{449E50E6-39AE-4DC2-A479-4E03FC79B2B7}" dt="2022-12-24T18:28:25.268" v="849" actId="20577"/>
          <ac:spMkLst>
            <pc:docMk/>
            <pc:sldMk cId="2541180293" sldId="256"/>
            <ac:spMk id="3" creationId="{99EE49AA-F505-1F08-97E3-802B77559527}"/>
          </ac:spMkLst>
        </pc:spChg>
        <pc:spChg chg="add">
          <ac:chgData name="Thys, Lukas" userId="ca01efbf-caf0-4865-b12f-a3a4f28d4eaa" providerId="ADAL" clId="{449E50E6-39AE-4DC2-A479-4E03FC79B2B7}" dt="2022-12-22T15:27:28.845" v="222" actId="26606"/>
          <ac:spMkLst>
            <pc:docMk/>
            <pc:sldMk cId="2541180293" sldId="256"/>
            <ac:spMk id="9" creationId="{E49CC64F-7275-4E33-961B-0C5CDC439875}"/>
          </ac:spMkLst>
        </pc:spChg>
        <pc:picChg chg="add">
          <ac:chgData name="Thys, Lukas" userId="ca01efbf-caf0-4865-b12f-a3a4f28d4eaa" providerId="ADAL" clId="{449E50E6-39AE-4DC2-A479-4E03FC79B2B7}" dt="2022-12-22T15:27:28.845" v="222" actId="26606"/>
          <ac:picMkLst>
            <pc:docMk/>
            <pc:sldMk cId="2541180293" sldId="256"/>
            <ac:picMk id="5" creationId="{EDC4E677-7EC5-FEBE-3A21-632DDCF18F75}"/>
          </ac:picMkLst>
        </pc:picChg>
      </pc:sldChg>
      <pc:sldChg chg="addSp delSp modSp new mod modTransition setBg setClrOvrMap">
        <pc:chgData name="Thys, Lukas" userId="ca01efbf-caf0-4865-b12f-a3a4f28d4eaa" providerId="ADAL" clId="{449E50E6-39AE-4DC2-A479-4E03FC79B2B7}" dt="2022-12-24T18:28:37.969" v="854" actId="20577"/>
        <pc:sldMkLst>
          <pc:docMk/>
          <pc:sldMk cId="705763380" sldId="257"/>
        </pc:sldMkLst>
        <pc:spChg chg="mod">
          <ac:chgData name="Thys, Lukas" userId="ca01efbf-caf0-4865-b12f-a3a4f28d4eaa" providerId="ADAL" clId="{449E50E6-39AE-4DC2-A479-4E03FC79B2B7}" dt="2022-12-24T18:28:37.969" v="854" actId="20577"/>
          <ac:spMkLst>
            <pc:docMk/>
            <pc:sldMk cId="705763380" sldId="257"/>
            <ac:spMk id="2" creationId="{E2FC3CF5-E81D-528D-F442-A62173CA42C5}"/>
          </ac:spMkLst>
        </pc:spChg>
        <pc:spChg chg="mod">
          <ac:chgData name="Thys, Lukas" userId="ca01efbf-caf0-4865-b12f-a3a4f28d4eaa" providerId="ADAL" clId="{449E50E6-39AE-4DC2-A479-4E03FC79B2B7}" dt="2022-12-22T15:31:47.333" v="334" actId="26606"/>
          <ac:spMkLst>
            <pc:docMk/>
            <pc:sldMk cId="705763380" sldId="257"/>
            <ac:spMk id="3" creationId="{93951505-8A97-BED2-EA65-2015CC310D53}"/>
          </ac:spMkLst>
        </pc:spChg>
        <pc:spChg chg="add del">
          <ac:chgData name="Thys, Lukas" userId="ca01efbf-caf0-4865-b12f-a3a4f28d4eaa" providerId="ADAL" clId="{449E50E6-39AE-4DC2-A479-4E03FC79B2B7}" dt="2022-12-22T15:31:47.333" v="334" actId="26606"/>
          <ac:spMkLst>
            <pc:docMk/>
            <pc:sldMk cId="705763380" sldId="257"/>
            <ac:spMk id="9" creationId="{5FDF4720-5445-47BE-89FE-E40D1AE6F619}"/>
          </ac:spMkLst>
        </pc:spChg>
        <pc:spChg chg="add del">
          <ac:chgData name="Thys, Lukas" userId="ca01efbf-caf0-4865-b12f-a3a4f28d4eaa" providerId="ADAL" clId="{449E50E6-39AE-4DC2-A479-4E03FC79B2B7}" dt="2022-12-22T15:31:47.333" v="334" actId="26606"/>
          <ac:spMkLst>
            <pc:docMk/>
            <pc:sldMk cId="705763380" sldId="257"/>
            <ac:spMk id="11" creationId="{AC8710B4-A815-4082-9E4F-F13A0007090C}"/>
          </ac:spMkLst>
        </pc:spChg>
        <pc:spChg chg="add">
          <ac:chgData name="Thys, Lukas" userId="ca01efbf-caf0-4865-b12f-a3a4f28d4eaa" providerId="ADAL" clId="{449E50E6-39AE-4DC2-A479-4E03FC79B2B7}" dt="2022-12-22T15:31:47.333" v="334" actId="26606"/>
          <ac:spMkLst>
            <pc:docMk/>
            <pc:sldMk cId="705763380" sldId="257"/>
            <ac:spMk id="16" creationId="{4F74D28C-3268-4E35-8EE1-D92CB4A85A7D}"/>
          </ac:spMkLst>
        </pc:spChg>
        <pc:picChg chg="add mod ord">
          <ac:chgData name="Thys, Lukas" userId="ca01efbf-caf0-4865-b12f-a3a4f28d4eaa" providerId="ADAL" clId="{449E50E6-39AE-4DC2-A479-4E03FC79B2B7}" dt="2022-12-22T15:31:47.333" v="334" actId="26606"/>
          <ac:picMkLst>
            <pc:docMk/>
            <pc:sldMk cId="705763380" sldId="257"/>
            <ac:picMk id="5" creationId="{B001A174-8984-B65F-E796-74BA24F54855}"/>
          </ac:picMkLst>
        </pc:picChg>
      </pc:sldChg>
      <pc:sldChg chg="addSp delSp modSp new mod modTransition setBg">
        <pc:chgData name="Thys, Lukas" userId="ca01efbf-caf0-4865-b12f-a3a4f28d4eaa" providerId="ADAL" clId="{449E50E6-39AE-4DC2-A479-4E03FC79B2B7}" dt="2022-12-22T16:30:23.308" v="847"/>
        <pc:sldMkLst>
          <pc:docMk/>
          <pc:sldMk cId="676695939" sldId="258"/>
        </pc:sldMkLst>
        <pc:spChg chg="mod">
          <ac:chgData name="Thys, Lukas" userId="ca01efbf-caf0-4865-b12f-a3a4f28d4eaa" providerId="ADAL" clId="{449E50E6-39AE-4DC2-A479-4E03FC79B2B7}" dt="2022-12-22T15:28:06.121" v="224" actId="26606"/>
          <ac:spMkLst>
            <pc:docMk/>
            <pc:sldMk cId="676695939" sldId="258"/>
            <ac:spMk id="2" creationId="{4419AE76-B75A-8C7B-A333-746935509925}"/>
          </ac:spMkLst>
        </pc:spChg>
        <pc:spChg chg="del">
          <ac:chgData name="Thys, Lukas" userId="ca01efbf-caf0-4865-b12f-a3a4f28d4eaa" providerId="ADAL" clId="{449E50E6-39AE-4DC2-A479-4E03FC79B2B7}" dt="2022-12-22T15:27:14.914" v="221"/>
          <ac:spMkLst>
            <pc:docMk/>
            <pc:sldMk cId="676695939" sldId="258"/>
            <ac:spMk id="3" creationId="{4BA6E3A1-15D7-0999-91F8-219A276DEB75}"/>
          </ac:spMkLst>
        </pc:spChg>
        <pc:spChg chg="add">
          <ac:chgData name="Thys, Lukas" userId="ca01efbf-caf0-4865-b12f-a3a4f28d4eaa" providerId="ADAL" clId="{449E50E6-39AE-4DC2-A479-4E03FC79B2B7}" dt="2022-12-22T15:28:06.121" v="224" actId="26606"/>
          <ac:spMkLst>
            <pc:docMk/>
            <pc:sldMk cId="676695939" sldId="258"/>
            <ac:spMk id="9" creationId="{D4771268-CB57-404A-9271-370EB28F6090}"/>
          </ac:spMkLst>
        </pc:spChg>
        <pc:picChg chg="add mod">
          <ac:chgData name="Thys, Lukas" userId="ca01efbf-caf0-4865-b12f-a3a4f28d4eaa" providerId="ADAL" clId="{449E50E6-39AE-4DC2-A479-4E03FC79B2B7}" dt="2022-12-22T15:28:06.121" v="224" actId="26606"/>
          <ac:picMkLst>
            <pc:docMk/>
            <pc:sldMk cId="676695939" sldId="258"/>
            <ac:picMk id="4" creationId="{BC7672A5-7DBA-4C39-8878-64A3471D9BD2}"/>
          </ac:picMkLst>
        </pc:picChg>
      </pc:sldChg>
      <pc:sldChg chg="addSp delSp modSp new mod modTransition setBg">
        <pc:chgData name="Thys, Lukas" userId="ca01efbf-caf0-4865-b12f-a3a4f28d4eaa" providerId="ADAL" clId="{449E50E6-39AE-4DC2-A479-4E03FC79B2B7}" dt="2022-12-22T16:30:23.308" v="847"/>
        <pc:sldMkLst>
          <pc:docMk/>
          <pc:sldMk cId="1517639326" sldId="259"/>
        </pc:sldMkLst>
        <pc:spChg chg="mod">
          <ac:chgData name="Thys, Lukas" userId="ca01efbf-caf0-4865-b12f-a3a4f28d4eaa" providerId="ADAL" clId="{449E50E6-39AE-4DC2-A479-4E03FC79B2B7}" dt="2022-12-22T15:29:03.348" v="243" actId="26606"/>
          <ac:spMkLst>
            <pc:docMk/>
            <pc:sldMk cId="1517639326" sldId="259"/>
            <ac:spMk id="2" creationId="{9936EDB4-4384-C66D-E285-0EFEB534C7A0}"/>
          </ac:spMkLst>
        </pc:spChg>
        <pc:spChg chg="del">
          <ac:chgData name="Thys, Lukas" userId="ca01efbf-caf0-4865-b12f-a3a4f28d4eaa" providerId="ADAL" clId="{449E50E6-39AE-4DC2-A479-4E03FC79B2B7}" dt="2022-12-22T15:28:59.258" v="242"/>
          <ac:spMkLst>
            <pc:docMk/>
            <pc:sldMk cId="1517639326" sldId="259"/>
            <ac:spMk id="3" creationId="{D8D9F8DA-EB11-3DAD-0DF4-A3CBBD4CDD0A}"/>
          </ac:spMkLst>
        </pc:spChg>
        <pc:spChg chg="add">
          <ac:chgData name="Thys, Lukas" userId="ca01efbf-caf0-4865-b12f-a3a4f28d4eaa" providerId="ADAL" clId="{449E50E6-39AE-4DC2-A479-4E03FC79B2B7}" dt="2022-12-22T15:29:03.348" v="243" actId="26606"/>
          <ac:spMkLst>
            <pc:docMk/>
            <pc:sldMk cId="1517639326" sldId="259"/>
            <ac:spMk id="9" creationId="{D4771268-CB57-404A-9271-370EB28F6090}"/>
          </ac:spMkLst>
        </pc:spChg>
        <pc:picChg chg="add mod">
          <ac:chgData name="Thys, Lukas" userId="ca01efbf-caf0-4865-b12f-a3a4f28d4eaa" providerId="ADAL" clId="{449E50E6-39AE-4DC2-A479-4E03FC79B2B7}" dt="2022-12-22T15:29:03.348" v="243" actId="26606"/>
          <ac:picMkLst>
            <pc:docMk/>
            <pc:sldMk cId="1517639326" sldId="259"/>
            <ac:picMk id="4" creationId="{0D39292A-A75F-90A5-B7D8-8D7214024839}"/>
          </ac:picMkLst>
        </pc:picChg>
      </pc:sldChg>
      <pc:sldChg chg="addSp modSp new mod ord modTransition setBg setClrOvrMap">
        <pc:chgData name="Thys, Lukas" userId="ca01efbf-caf0-4865-b12f-a3a4f28d4eaa" providerId="ADAL" clId="{449E50E6-39AE-4DC2-A479-4E03FC79B2B7}" dt="2022-12-22T16:30:23.308" v="847"/>
        <pc:sldMkLst>
          <pc:docMk/>
          <pc:sldMk cId="3736558347" sldId="260"/>
        </pc:sldMkLst>
        <pc:spChg chg="mod">
          <ac:chgData name="Thys, Lukas" userId="ca01efbf-caf0-4865-b12f-a3a4f28d4eaa" providerId="ADAL" clId="{449E50E6-39AE-4DC2-A479-4E03FC79B2B7}" dt="2022-12-22T15:32:06.348" v="335" actId="26606"/>
          <ac:spMkLst>
            <pc:docMk/>
            <pc:sldMk cId="3736558347" sldId="260"/>
            <ac:spMk id="2" creationId="{23737B64-9F36-8F8D-7824-AA5E73FDAE89}"/>
          </ac:spMkLst>
        </pc:spChg>
        <pc:spChg chg="mod">
          <ac:chgData name="Thys, Lukas" userId="ca01efbf-caf0-4865-b12f-a3a4f28d4eaa" providerId="ADAL" clId="{449E50E6-39AE-4DC2-A479-4E03FC79B2B7}" dt="2022-12-22T15:32:06.348" v="335" actId="26606"/>
          <ac:spMkLst>
            <pc:docMk/>
            <pc:sldMk cId="3736558347" sldId="260"/>
            <ac:spMk id="3" creationId="{5A0142EA-0137-CFB1-279B-D8B5EBFDFEFA}"/>
          </ac:spMkLst>
        </pc:spChg>
        <pc:spChg chg="add">
          <ac:chgData name="Thys, Lukas" userId="ca01efbf-caf0-4865-b12f-a3a4f28d4eaa" providerId="ADAL" clId="{449E50E6-39AE-4DC2-A479-4E03FC79B2B7}" dt="2022-12-22T15:32:06.348" v="335" actId="26606"/>
          <ac:spMkLst>
            <pc:docMk/>
            <pc:sldMk cId="3736558347" sldId="260"/>
            <ac:spMk id="8" creationId="{26BDCA6B-3C9C-4213-A0D9-30BD5F0B073E}"/>
          </ac:spMkLst>
        </pc:spChg>
        <pc:spChg chg="add">
          <ac:chgData name="Thys, Lukas" userId="ca01efbf-caf0-4865-b12f-a3a4f28d4eaa" providerId="ADAL" clId="{449E50E6-39AE-4DC2-A479-4E03FC79B2B7}" dt="2022-12-22T15:32:06.348" v="335" actId="26606"/>
          <ac:spMkLst>
            <pc:docMk/>
            <pc:sldMk cId="3736558347" sldId="260"/>
            <ac:spMk id="10" creationId="{FDA12F62-867F-4684-B28B-E085D09DCC06}"/>
          </ac:spMkLst>
        </pc:spChg>
      </pc:sldChg>
      <pc:sldChg chg="addSp delSp modSp new mod modTransition setBg">
        <pc:chgData name="Thys, Lukas" userId="ca01efbf-caf0-4865-b12f-a3a4f28d4eaa" providerId="ADAL" clId="{449E50E6-39AE-4DC2-A479-4E03FC79B2B7}" dt="2022-12-22T16:30:23.308" v="847"/>
        <pc:sldMkLst>
          <pc:docMk/>
          <pc:sldMk cId="439688039" sldId="261"/>
        </pc:sldMkLst>
        <pc:spChg chg="mod">
          <ac:chgData name="Thys, Lukas" userId="ca01efbf-caf0-4865-b12f-a3a4f28d4eaa" providerId="ADAL" clId="{449E50E6-39AE-4DC2-A479-4E03FC79B2B7}" dt="2022-12-22T15:33:07.366" v="360" actId="26606"/>
          <ac:spMkLst>
            <pc:docMk/>
            <pc:sldMk cId="439688039" sldId="261"/>
            <ac:spMk id="2" creationId="{3EB2F818-4A26-FE9C-555B-B10793DA5731}"/>
          </ac:spMkLst>
        </pc:spChg>
        <pc:spChg chg="del">
          <ac:chgData name="Thys, Lukas" userId="ca01efbf-caf0-4865-b12f-a3a4f28d4eaa" providerId="ADAL" clId="{449E50E6-39AE-4DC2-A479-4E03FC79B2B7}" dt="2022-12-22T15:32:55.934" v="357"/>
          <ac:spMkLst>
            <pc:docMk/>
            <pc:sldMk cId="439688039" sldId="261"/>
            <ac:spMk id="3" creationId="{5EA4277D-5E85-47A7-CE78-0785B6F0D749}"/>
          </ac:spMkLst>
        </pc:spChg>
        <pc:spChg chg="add">
          <ac:chgData name="Thys, Lukas" userId="ca01efbf-caf0-4865-b12f-a3a4f28d4eaa" providerId="ADAL" clId="{449E50E6-39AE-4DC2-A479-4E03FC79B2B7}" dt="2022-12-22T15:33:07.366" v="360" actId="26606"/>
          <ac:spMkLst>
            <pc:docMk/>
            <pc:sldMk cId="439688039" sldId="261"/>
            <ac:spMk id="9" creationId="{D4771268-CB57-404A-9271-370EB28F6090}"/>
          </ac:spMkLst>
        </pc:spChg>
        <pc:picChg chg="add mod">
          <ac:chgData name="Thys, Lukas" userId="ca01efbf-caf0-4865-b12f-a3a4f28d4eaa" providerId="ADAL" clId="{449E50E6-39AE-4DC2-A479-4E03FC79B2B7}" dt="2022-12-22T15:33:07.366" v="360" actId="26606"/>
          <ac:picMkLst>
            <pc:docMk/>
            <pc:sldMk cId="439688039" sldId="261"/>
            <ac:picMk id="4" creationId="{ED3A6AF9-93DC-8F87-4DAC-2964A36C39BE}"/>
          </ac:picMkLst>
        </pc:picChg>
      </pc:sldChg>
      <pc:sldChg chg="addSp delSp modSp new mod modTransition setBg setClrOvrMap">
        <pc:chgData name="Thys, Lukas" userId="ca01efbf-caf0-4865-b12f-a3a4f28d4eaa" providerId="ADAL" clId="{449E50E6-39AE-4DC2-A479-4E03FC79B2B7}" dt="2022-12-22T16:30:23.308" v="847"/>
        <pc:sldMkLst>
          <pc:docMk/>
          <pc:sldMk cId="1751477000" sldId="262"/>
        </pc:sldMkLst>
        <pc:spChg chg="mod">
          <ac:chgData name="Thys, Lukas" userId="ca01efbf-caf0-4865-b12f-a3a4f28d4eaa" providerId="ADAL" clId="{449E50E6-39AE-4DC2-A479-4E03FC79B2B7}" dt="2022-12-22T15:34:54.573" v="504" actId="26606"/>
          <ac:spMkLst>
            <pc:docMk/>
            <pc:sldMk cId="1751477000" sldId="262"/>
            <ac:spMk id="2" creationId="{B1380580-3012-C057-FE81-A92A88D4C120}"/>
          </ac:spMkLst>
        </pc:spChg>
        <pc:spChg chg="del">
          <ac:chgData name="Thys, Lukas" userId="ca01efbf-caf0-4865-b12f-a3a4f28d4eaa" providerId="ADAL" clId="{449E50E6-39AE-4DC2-A479-4E03FC79B2B7}" dt="2022-12-22T15:34:23.087" v="502"/>
          <ac:spMkLst>
            <pc:docMk/>
            <pc:sldMk cId="1751477000" sldId="262"/>
            <ac:spMk id="3" creationId="{90CE331E-AC62-7A0B-991D-F93BD583FB49}"/>
          </ac:spMkLst>
        </pc:spChg>
        <pc:spChg chg="add del">
          <ac:chgData name="Thys, Lukas" userId="ca01efbf-caf0-4865-b12f-a3a4f28d4eaa" providerId="ADAL" clId="{449E50E6-39AE-4DC2-A479-4E03FC79B2B7}" dt="2022-12-22T15:37:48.008" v="505" actId="478"/>
          <ac:spMkLst>
            <pc:docMk/>
            <pc:sldMk cId="1751477000" sldId="262"/>
            <ac:spMk id="9" creationId="{05B43778-44D8-5A97-8F0B-1218B9E54BF6}"/>
          </ac:spMkLst>
        </pc:spChg>
        <pc:spChg chg="add">
          <ac:chgData name="Thys, Lukas" userId="ca01efbf-caf0-4865-b12f-a3a4f28d4eaa" providerId="ADAL" clId="{449E50E6-39AE-4DC2-A479-4E03FC79B2B7}" dt="2022-12-22T15:34:54.573" v="504" actId="26606"/>
          <ac:spMkLst>
            <pc:docMk/>
            <pc:sldMk cId="1751477000" sldId="262"/>
            <ac:spMk id="12" creationId="{DCFD1A13-2B88-47B7-AAE9-AD6F3296EE2F}"/>
          </ac:spMkLst>
        </pc:spChg>
        <pc:spChg chg="add">
          <ac:chgData name="Thys, Lukas" userId="ca01efbf-caf0-4865-b12f-a3a4f28d4eaa" providerId="ADAL" clId="{449E50E6-39AE-4DC2-A479-4E03FC79B2B7}" dt="2022-12-22T15:34:54.573" v="504" actId="26606"/>
          <ac:spMkLst>
            <pc:docMk/>
            <pc:sldMk cId="1751477000" sldId="262"/>
            <ac:spMk id="14" creationId="{F5CE4102-C93A-420A-98A7-5A7DD0C5C5B1}"/>
          </ac:spMkLst>
        </pc:spChg>
        <pc:picChg chg="add mod ord">
          <ac:chgData name="Thys, Lukas" userId="ca01efbf-caf0-4865-b12f-a3a4f28d4eaa" providerId="ADAL" clId="{449E50E6-39AE-4DC2-A479-4E03FC79B2B7}" dt="2022-12-22T15:34:54.573" v="504" actId="26606"/>
          <ac:picMkLst>
            <pc:docMk/>
            <pc:sldMk cId="1751477000" sldId="262"/>
            <ac:picMk id="4" creationId="{69C45379-9284-05B4-83FA-EE94E60D07A7}"/>
          </ac:picMkLst>
        </pc:picChg>
        <pc:picChg chg="add mod">
          <ac:chgData name="Thys, Lukas" userId="ca01efbf-caf0-4865-b12f-a3a4f28d4eaa" providerId="ADAL" clId="{449E50E6-39AE-4DC2-A479-4E03FC79B2B7}" dt="2022-12-22T15:34:54.573" v="504" actId="26606"/>
          <ac:picMkLst>
            <pc:docMk/>
            <pc:sldMk cId="1751477000" sldId="262"/>
            <ac:picMk id="5" creationId="{F2429D37-6F85-1A50-0B03-B435E71665F3}"/>
          </ac:picMkLst>
        </pc:picChg>
      </pc:sldChg>
      <pc:sldChg chg="modSp new mod modTransition">
        <pc:chgData name="Thys, Lukas" userId="ca01efbf-caf0-4865-b12f-a3a4f28d4eaa" providerId="ADAL" clId="{449E50E6-39AE-4DC2-A479-4E03FC79B2B7}" dt="2022-12-22T16:30:23.308" v="847"/>
        <pc:sldMkLst>
          <pc:docMk/>
          <pc:sldMk cId="96239993" sldId="263"/>
        </pc:sldMkLst>
        <pc:spChg chg="mod">
          <ac:chgData name="Thys, Lukas" userId="ca01efbf-caf0-4865-b12f-a3a4f28d4eaa" providerId="ADAL" clId="{449E50E6-39AE-4DC2-A479-4E03FC79B2B7}" dt="2022-12-22T15:38:57.916" v="555" actId="20577"/>
          <ac:spMkLst>
            <pc:docMk/>
            <pc:sldMk cId="96239993" sldId="263"/>
            <ac:spMk id="2" creationId="{7F622D11-2301-E841-50E2-BEE68B9E22AB}"/>
          </ac:spMkLst>
        </pc:spChg>
        <pc:spChg chg="mod">
          <ac:chgData name="Thys, Lukas" userId="ca01efbf-caf0-4865-b12f-a3a4f28d4eaa" providerId="ADAL" clId="{449E50E6-39AE-4DC2-A479-4E03FC79B2B7}" dt="2022-12-22T15:40:52.870" v="560"/>
          <ac:spMkLst>
            <pc:docMk/>
            <pc:sldMk cId="96239993" sldId="263"/>
            <ac:spMk id="3" creationId="{0776D658-5ABB-712F-6951-6832EEA2D37B}"/>
          </ac:spMkLst>
        </pc:spChg>
      </pc:sldChg>
      <pc:sldChg chg="addSp delSp modSp new mod modTransition setBg">
        <pc:chgData name="Thys, Lukas" userId="ca01efbf-caf0-4865-b12f-a3a4f28d4eaa" providerId="ADAL" clId="{449E50E6-39AE-4DC2-A479-4E03FC79B2B7}" dt="2022-12-22T16:30:23.308" v="847"/>
        <pc:sldMkLst>
          <pc:docMk/>
          <pc:sldMk cId="800708544" sldId="264"/>
        </pc:sldMkLst>
        <pc:spChg chg="mod">
          <ac:chgData name="Thys, Lukas" userId="ca01efbf-caf0-4865-b12f-a3a4f28d4eaa" providerId="ADAL" clId="{449E50E6-39AE-4DC2-A479-4E03FC79B2B7}" dt="2022-12-22T15:43:11.348" v="815" actId="26606"/>
          <ac:spMkLst>
            <pc:docMk/>
            <pc:sldMk cId="800708544" sldId="264"/>
            <ac:spMk id="2" creationId="{B24C5AAE-E1D6-89E8-1208-A0269C69B193}"/>
          </ac:spMkLst>
        </pc:spChg>
        <pc:spChg chg="del mod">
          <ac:chgData name="Thys, Lukas" userId="ca01efbf-caf0-4865-b12f-a3a4f28d4eaa" providerId="ADAL" clId="{449E50E6-39AE-4DC2-A479-4E03FC79B2B7}" dt="2022-12-22T15:43:11.348" v="815" actId="26606"/>
          <ac:spMkLst>
            <pc:docMk/>
            <pc:sldMk cId="800708544" sldId="264"/>
            <ac:spMk id="3" creationId="{2C5EAC81-EC19-02C0-C67E-AF6F71C9321D}"/>
          </ac:spMkLst>
        </pc:spChg>
        <pc:spChg chg="add">
          <ac:chgData name="Thys, Lukas" userId="ca01efbf-caf0-4865-b12f-a3a4f28d4eaa" providerId="ADAL" clId="{449E50E6-39AE-4DC2-A479-4E03FC79B2B7}" dt="2022-12-22T15:43:11.348" v="815" actId="26606"/>
          <ac:spMkLst>
            <pc:docMk/>
            <pc:sldMk cId="800708544" sldId="264"/>
            <ac:spMk id="9" creationId="{46C2E80F-49A6-4372-B103-219D417A55ED}"/>
          </ac:spMkLst>
        </pc:spChg>
        <pc:graphicFrameChg chg="add mod">
          <ac:chgData name="Thys, Lukas" userId="ca01efbf-caf0-4865-b12f-a3a4f28d4eaa" providerId="ADAL" clId="{449E50E6-39AE-4DC2-A479-4E03FC79B2B7}" dt="2022-12-22T16:27:53.157" v="833" actId="207"/>
          <ac:graphicFrameMkLst>
            <pc:docMk/>
            <pc:sldMk cId="800708544" sldId="264"/>
            <ac:graphicFrameMk id="5" creationId="{EC57A66C-EE8C-C611-7724-D28E8AEB7E3D}"/>
          </ac:graphicFrameMkLst>
        </pc:graphicFrameChg>
      </pc:sldChg>
      <pc:sldMasterChg chg="modTransition modSldLayout">
        <pc:chgData name="Thys, Lukas" userId="ca01efbf-caf0-4865-b12f-a3a4f28d4eaa" providerId="ADAL" clId="{449E50E6-39AE-4DC2-A479-4E03FC79B2B7}" dt="2022-12-22T16:30:23.308" v="847"/>
        <pc:sldMasterMkLst>
          <pc:docMk/>
          <pc:sldMasterMk cId="1830974871" sldId="2147483648"/>
        </pc:sldMasterMkLst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2521005255" sldId="2147483649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3494647551" sldId="2147483650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1151425779" sldId="2147483651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2992028090" sldId="2147483652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1438558427" sldId="2147483653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1718625529" sldId="2147483654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4138518402" sldId="2147483655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2663398116" sldId="2147483656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3250491987" sldId="2147483657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1530475445" sldId="2147483658"/>
          </pc:sldLayoutMkLst>
        </pc:sldLayoutChg>
        <pc:sldLayoutChg chg="modTransition">
          <pc:chgData name="Thys, Lukas" userId="ca01efbf-caf0-4865-b12f-a3a4f28d4eaa" providerId="ADAL" clId="{449E50E6-39AE-4DC2-A479-4E03FC79B2B7}" dt="2022-12-22T16:30:23.308" v="847"/>
          <pc:sldLayoutMkLst>
            <pc:docMk/>
            <pc:sldMasterMk cId="1830974871" sldId="2147483648"/>
            <pc:sldLayoutMk cId="790884941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A786C-EB05-4749-B08D-0A227021BE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73F17C-463C-477E-BFB1-665BC0C6933E}">
      <dgm:prSet/>
      <dgm:spPr/>
      <dgm:t>
        <a:bodyPr/>
        <a:lstStyle/>
        <a:p>
          <a:r>
            <a:rPr lang="nl-BE"/>
            <a:t>je hebt een sterker internet nodig maar dat is niet duur</a:t>
          </a:r>
          <a:endParaRPr lang="en-US"/>
        </a:p>
      </dgm:t>
    </dgm:pt>
    <dgm:pt modelId="{CC739624-3539-427E-BFF3-0C22017E60B6}" type="parTrans" cxnId="{558267B2-7BA6-4577-903A-C348E79749BF}">
      <dgm:prSet/>
      <dgm:spPr/>
      <dgm:t>
        <a:bodyPr/>
        <a:lstStyle/>
        <a:p>
          <a:endParaRPr lang="en-US"/>
        </a:p>
      </dgm:t>
    </dgm:pt>
    <dgm:pt modelId="{A6DB6F58-16EF-49B2-8387-631A2CFCFE1B}" type="sibTrans" cxnId="{558267B2-7BA6-4577-903A-C348E79749BF}">
      <dgm:prSet/>
      <dgm:spPr/>
      <dgm:t>
        <a:bodyPr/>
        <a:lstStyle/>
        <a:p>
          <a:endParaRPr lang="en-US"/>
        </a:p>
      </dgm:t>
    </dgm:pt>
    <dgm:pt modelId="{9D0B8EF6-AD8D-474F-8536-F315DA9C1B84}">
      <dgm:prSet/>
      <dgm:spPr/>
      <dgm:t>
        <a:bodyPr/>
        <a:lstStyle/>
        <a:p>
          <a:r>
            <a:rPr lang="nl-BE"/>
            <a:t>Je internet kan meer aan</a:t>
          </a:r>
          <a:endParaRPr lang="en-US"/>
        </a:p>
      </dgm:t>
    </dgm:pt>
    <dgm:pt modelId="{D6A18199-934E-4763-BAEC-24EB9E91C52F}" type="parTrans" cxnId="{9C16EE4B-DF75-42D2-838A-F05C7B6EFD2F}">
      <dgm:prSet/>
      <dgm:spPr/>
      <dgm:t>
        <a:bodyPr/>
        <a:lstStyle/>
        <a:p>
          <a:endParaRPr lang="en-US"/>
        </a:p>
      </dgm:t>
    </dgm:pt>
    <dgm:pt modelId="{BC8138AD-EAFF-4F6E-9DB3-126190C0B8D1}" type="sibTrans" cxnId="{9C16EE4B-DF75-42D2-838A-F05C7B6EFD2F}">
      <dgm:prSet/>
      <dgm:spPr/>
      <dgm:t>
        <a:bodyPr/>
        <a:lstStyle/>
        <a:p>
          <a:endParaRPr lang="en-US"/>
        </a:p>
      </dgm:t>
    </dgm:pt>
    <dgm:pt modelId="{160CF6C8-1FE9-402C-871B-5505438288B6}">
      <dgm:prSet/>
      <dgm:spPr/>
      <dgm:t>
        <a:bodyPr/>
        <a:lstStyle/>
        <a:p>
          <a:r>
            <a:rPr lang="nl-BE"/>
            <a:t>Je kan extra series en films kijken</a:t>
          </a:r>
          <a:endParaRPr lang="en-US"/>
        </a:p>
      </dgm:t>
    </dgm:pt>
    <dgm:pt modelId="{19B25CEB-ADE7-4A0C-8737-E3E1B44C555E}" type="parTrans" cxnId="{A413558A-4DDA-4666-B698-3FED303F3604}">
      <dgm:prSet/>
      <dgm:spPr/>
      <dgm:t>
        <a:bodyPr/>
        <a:lstStyle/>
        <a:p>
          <a:endParaRPr lang="en-US"/>
        </a:p>
      </dgm:t>
    </dgm:pt>
    <dgm:pt modelId="{B8E1B0D5-6D31-4901-A2F1-1F8D6DCF1497}" type="sibTrans" cxnId="{A413558A-4DDA-4666-B698-3FED303F3604}">
      <dgm:prSet/>
      <dgm:spPr/>
      <dgm:t>
        <a:bodyPr/>
        <a:lstStyle/>
        <a:p>
          <a:endParaRPr lang="en-US"/>
        </a:p>
      </dgm:t>
    </dgm:pt>
    <dgm:pt modelId="{742A1289-ABB2-4788-9D92-2C7648F4BFBF}">
      <dgm:prSet/>
      <dgm:spPr/>
      <dgm:t>
        <a:bodyPr/>
        <a:lstStyle/>
        <a:p>
          <a:r>
            <a:rPr lang="nl-BE"/>
            <a:t>Je kan alles op alle apparaten gebruiken</a:t>
          </a:r>
          <a:endParaRPr lang="en-US"/>
        </a:p>
      </dgm:t>
    </dgm:pt>
    <dgm:pt modelId="{F79453F7-9B3A-4118-A255-307A10EEDCCF}" type="parTrans" cxnId="{5C5BA2E6-3DEE-4691-B378-0FC6A18BE301}">
      <dgm:prSet/>
      <dgm:spPr/>
      <dgm:t>
        <a:bodyPr/>
        <a:lstStyle/>
        <a:p>
          <a:endParaRPr lang="en-US"/>
        </a:p>
      </dgm:t>
    </dgm:pt>
    <dgm:pt modelId="{6A2C7685-9708-4C79-881C-B899649127F4}" type="sibTrans" cxnId="{5C5BA2E6-3DEE-4691-B378-0FC6A18BE301}">
      <dgm:prSet/>
      <dgm:spPr/>
      <dgm:t>
        <a:bodyPr/>
        <a:lstStyle/>
        <a:p>
          <a:endParaRPr lang="en-US"/>
        </a:p>
      </dgm:t>
    </dgm:pt>
    <dgm:pt modelId="{71D3A43B-78F4-4AD7-A172-F0F3F5661B89}">
      <dgm:prSet/>
      <dgm:spPr/>
      <dgm:t>
        <a:bodyPr/>
        <a:lstStyle/>
        <a:p>
          <a:r>
            <a:rPr lang="nl-BE"/>
            <a:t>…</a:t>
          </a:r>
          <a:endParaRPr lang="en-US"/>
        </a:p>
      </dgm:t>
    </dgm:pt>
    <dgm:pt modelId="{D0214206-F620-4950-BBD9-E5E0FDDCC05B}" type="parTrans" cxnId="{B543272D-4E21-4CB3-AF5C-7D251E2C6B34}">
      <dgm:prSet/>
      <dgm:spPr/>
      <dgm:t>
        <a:bodyPr/>
        <a:lstStyle/>
        <a:p>
          <a:endParaRPr lang="en-US"/>
        </a:p>
      </dgm:t>
    </dgm:pt>
    <dgm:pt modelId="{5B860C10-7EA2-4BB7-93A7-01BAAEFC7A71}" type="sibTrans" cxnId="{B543272D-4E21-4CB3-AF5C-7D251E2C6B34}">
      <dgm:prSet/>
      <dgm:spPr/>
      <dgm:t>
        <a:bodyPr/>
        <a:lstStyle/>
        <a:p>
          <a:endParaRPr lang="en-US"/>
        </a:p>
      </dgm:t>
    </dgm:pt>
    <dgm:pt modelId="{2628F019-31EB-4BA6-B994-0AD6A3B16D9A}" type="pres">
      <dgm:prSet presAssocID="{015A786C-EB05-4749-B08D-0A227021BE10}" presName="root" presStyleCnt="0">
        <dgm:presLayoutVars>
          <dgm:dir/>
          <dgm:resizeHandles val="exact"/>
        </dgm:presLayoutVars>
      </dgm:prSet>
      <dgm:spPr/>
    </dgm:pt>
    <dgm:pt modelId="{AD38D63A-8CC3-4DC5-8779-C0E1A784F33F}" type="pres">
      <dgm:prSet presAssocID="{A173F17C-463C-477E-BFB1-665BC0C6933E}" presName="compNode" presStyleCnt="0"/>
      <dgm:spPr/>
    </dgm:pt>
    <dgm:pt modelId="{4AC028CD-0060-4DDE-A3B4-7FC84E869DFA}" type="pres">
      <dgm:prSet presAssocID="{A173F17C-463C-477E-BFB1-665BC0C6933E}" presName="bgRect" presStyleLbl="bgShp" presStyleIdx="0" presStyleCnt="5"/>
      <dgm:spPr/>
    </dgm:pt>
    <dgm:pt modelId="{98A1EE88-2D58-4376-AA81-B5FB6CA36334}" type="pres">
      <dgm:prSet presAssocID="{A173F17C-463C-477E-BFB1-665BC0C69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0242D30A-61FA-42B8-B785-83CFFBB73C66}" type="pres">
      <dgm:prSet presAssocID="{A173F17C-463C-477E-BFB1-665BC0C6933E}" presName="spaceRect" presStyleCnt="0"/>
      <dgm:spPr/>
    </dgm:pt>
    <dgm:pt modelId="{2D27FCD6-AEAB-4C9B-A048-A9401B75AE64}" type="pres">
      <dgm:prSet presAssocID="{A173F17C-463C-477E-BFB1-665BC0C6933E}" presName="parTx" presStyleLbl="revTx" presStyleIdx="0" presStyleCnt="5">
        <dgm:presLayoutVars>
          <dgm:chMax val="0"/>
          <dgm:chPref val="0"/>
        </dgm:presLayoutVars>
      </dgm:prSet>
      <dgm:spPr/>
    </dgm:pt>
    <dgm:pt modelId="{0438A2AE-B97A-4680-AEB0-47382D4272AD}" type="pres">
      <dgm:prSet presAssocID="{A6DB6F58-16EF-49B2-8387-631A2CFCFE1B}" presName="sibTrans" presStyleCnt="0"/>
      <dgm:spPr/>
    </dgm:pt>
    <dgm:pt modelId="{40A15CE2-8523-4A4E-AF76-E10D8505BD83}" type="pres">
      <dgm:prSet presAssocID="{9D0B8EF6-AD8D-474F-8536-F315DA9C1B84}" presName="compNode" presStyleCnt="0"/>
      <dgm:spPr/>
    </dgm:pt>
    <dgm:pt modelId="{20C4594C-F2C9-4E39-A436-8A8E029D2441}" type="pres">
      <dgm:prSet presAssocID="{9D0B8EF6-AD8D-474F-8536-F315DA9C1B84}" presName="bgRect" presStyleLbl="bgShp" presStyleIdx="1" presStyleCnt="5"/>
      <dgm:spPr/>
    </dgm:pt>
    <dgm:pt modelId="{BFB1CB89-5BFE-4A24-94CF-B0C5F99F2028}" type="pres">
      <dgm:prSet presAssocID="{9D0B8EF6-AD8D-474F-8536-F315DA9C1B84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69303B23-159E-48E9-AD7F-10163364C60E}" type="pres">
      <dgm:prSet presAssocID="{9D0B8EF6-AD8D-474F-8536-F315DA9C1B84}" presName="spaceRect" presStyleCnt="0"/>
      <dgm:spPr/>
    </dgm:pt>
    <dgm:pt modelId="{A29AD17B-FD62-4166-98F8-AC1FC8C068D5}" type="pres">
      <dgm:prSet presAssocID="{9D0B8EF6-AD8D-474F-8536-F315DA9C1B84}" presName="parTx" presStyleLbl="revTx" presStyleIdx="1" presStyleCnt="5">
        <dgm:presLayoutVars>
          <dgm:chMax val="0"/>
          <dgm:chPref val="0"/>
        </dgm:presLayoutVars>
      </dgm:prSet>
      <dgm:spPr/>
    </dgm:pt>
    <dgm:pt modelId="{AE08F805-967D-4E5C-BA71-1AA3B0CF76ED}" type="pres">
      <dgm:prSet presAssocID="{BC8138AD-EAFF-4F6E-9DB3-126190C0B8D1}" presName="sibTrans" presStyleCnt="0"/>
      <dgm:spPr/>
    </dgm:pt>
    <dgm:pt modelId="{2E117D1B-C3BC-402B-BDD2-7D1C387E5159}" type="pres">
      <dgm:prSet presAssocID="{160CF6C8-1FE9-402C-871B-5505438288B6}" presName="compNode" presStyleCnt="0"/>
      <dgm:spPr/>
    </dgm:pt>
    <dgm:pt modelId="{E5EFE9D0-CC1B-42A4-895D-3C3B883CD84B}" type="pres">
      <dgm:prSet presAssocID="{160CF6C8-1FE9-402C-871B-5505438288B6}" presName="bgRect" presStyleLbl="bgShp" presStyleIdx="2" presStyleCnt="5"/>
      <dgm:spPr/>
    </dgm:pt>
    <dgm:pt modelId="{B7B8534B-737D-467A-856A-366E09B181A4}" type="pres">
      <dgm:prSet presAssocID="{160CF6C8-1FE9-402C-871B-5505438288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</dgm:spPr>
    </dgm:pt>
    <dgm:pt modelId="{50DBCAFE-EF5E-4DD5-A0CA-75BD2035791A}" type="pres">
      <dgm:prSet presAssocID="{160CF6C8-1FE9-402C-871B-5505438288B6}" presName="spaceRect" presStyleCnt="0"/>
      <dgm:spPr/>
    </dgm:pt>
    <dgm:pt modelId="{3809B0A6-72F9-4205-B36D-08FD89F110B6}" type="pres">
      <dgm:prSet presAssocID="{160CF6C8-1FE9-402C-871B-5505438288B6}" presName="parTx" presStyleLbl="revTx" presStyleIdx="2" presStyleCnt="5">
        <dgm:presLayoutVars>
          <dgm:chMax val="0"/>
          <dgm:chPref val="0"/>
        </dgm:presLayoutVars>
      </dgm:prSet>
      <dgm:spPr/>
    </dgm:pt>
    <dgm:pt modelId="{4363DCD7-9258-495A-9B90-E84F17B2A3C2}" type="pres">
      <dgm:prSet presAssocID="{B8E1B0D5-6D31-4901-A2F1-1F8D6DCF1497}" presName="sibTrans" presStyleCnt="0"/>
      <dgm:spPr/>
    </dgm:pt>
    <dgm:pt modelId="{0AD1267C-2585-4558-8474-9FA2AB920A42}" type="pres">
      <dgm:prSet presAssocID="{742A1289-ABB2-4788-9D92-2C7648F4BFBF}" presName="compNode" presStyleCnt="0"/>
      <dgm:spPr/>
    </dgm:pt>
    <dgm:pt modelId="{FF059E50-04E2-4EA4-BB96-7F0A995B49B5}" type="pres">
      <dgm:prSet presAssocID="{742A1289-ABB2-4788-9D92-2C7648F4BFBF}" presName="bgRect" presStyleLbl="bgShp" presStyleIdx="3" presStyleCnt="5"/>
      <dgm:spPr/>
    </dgm:pt>
    <dgm:pt modelId="{A01D5632-9E05-4700-83DF-9D0A165BEFC4}" type="pres">
      <dgm:prSet presAssocID="{742A1289-ABB2-4788-9D92-2C7648F4BFBF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>
          <a:noFill/>
        </a:ln>
      </dgm:spPr>
    </dgm:pt>
    <dgm:pt modelId="{DC26FDBC-E789-40A5-96B4-65BEB4DF7192}" type="pres">
      <dgm:prSet presAssocID="{742A1289-ABB2-4788-9D92-2C7648F4BFBF}" presName="spaceRect" presStyleCnt="0"/>
      <dgm:spPr/>
    </dgm:pt>
    <dgm:pt modelId="{51427924-7AD1-498F-97B8-4259D4E46A82}" type="pres">
      <dgm:prSet presAssocID="{742A1289-ABB2-4788-9D92-2C7648F4BFBF}" presName="parTx" presStyleLbl="revTx" presStyleIdx="3" presStyleCnt="5">
        <dgm:presLayoutVars>
          <dgm:chMax val="0"/>
          <dgm:chPref val="0"/>
        </dgm:presLayoutVars>
      </dgm:prSet>
      <dgm:spPr/>
    </dgm:pt>
    <dgm:pt modelId="{AA0BBE03-5D4F-4CE5-B520-EABEC497337C}" type="pres">
      <dgm:prSet presAssocID="{6A2C7685-9708-4C79-881C-B899649127F4}" presName="sibTrans" presStyleCnt="0"/>
      <dgm:spPr/>
    </dgm:pt>
    <dgm:pt modelId="{2B4A862B-B79F-4C02-AA13-F5652AB2D59B}" type="pres">
      <dgm:prSet presAssocID="{71D3A43B-78F4-4AD7-A172-F0F3F5661B89}" presName="compNode" presStyleCnt="0"/>
      <dgm:spPr/>
    </dgm:pt>
    <dgm:pt modelId="{85012990-740E-490F-B69E-A933E8B1D5CC}" type="pres">
      <dgm:prSet presAssocID="{71D3A43B-78F4-4AD7-A172-F0F3F5661B89}" presName="bgRect" presStyleLbl="bgShp" presStyleIdx="4" presStyleCnt="5"/>
      <dgm:spPr/>
    </dgm:pt>
    <dgm:pt modelId="{544EDC9F-8019-4D65-AA08-83FCF9E57CF9}" type="pres">
      <dgm:prSet presAssocID="{71D3A43B-78F4-4AD7-A172-F0F3F5661B89}" presName="iconRect" presStyleLbl="node1" presStyleIdx="4" presStyleCnt="5"/>
      <dgm:spPr>
        <a:solidFill>
          <a:srgbClr val="F2F2F2"/>
        </a:solidFill>
        <a:ln>
          <a:noFill/>
        </a:ln>
      </dgm:spPr>
    </dgm:pt>
    <dgm:pt modelId="{F5408437-A5E0-46BC-A605-DBCB835FE984}" type="pres">
      <dgm:prSet presAssocID="{71D3A43B-78F4-4AD7-A172-F0F3F5661B89}" presName="spaceRect" presStyleCnt="0"/>
      <dgm:spPr/>
    </dgm:pt>
    <dgm:pt modelId="{A389D7F5-2B31-4D04-BF5F-DFE001B9E6C7}" type="pres">
      <dgm:prSet presAssocID="{71D3A43B-78F4-4AD7-A172-F0F3F5661B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543272D-4E21-4CB3-AF5C-7D251E2C6B34}" srcId="{015A786C-EB05-4749-B08D-0A227021BE10}" destId="{71D3A43B-78F4-4AD7-A172-F0F3F5661B89}" srcOrd="4" destOrd="0" parTransId="{D0214206-F620-4950-BBD9-E5E0FDDCC05B}" sibTransId="{5B860C10-7EA2-4BB7-93A7-01BAAEFC7A71}"/>
    <dgm:cxn modelId="{9C16EE4B-DF75-42D2-838A-F05C7B6EFD2F}" srcId="{015A786C-EB05-4749-B08D-0A227021BE10}" destId="{9D0B8EF6-AD8D-474F-8536-F315DA9C1B84}" srcOrd="1" destOrd="0" parTransId="{D6A18199-934E-4763-BAEC-24EB9E91C52F}" sibTransId="{BC8138AD-EAFF-4F6E-9DB3-126190C0B8D1}"/>
    <dgm:cxn modelId="{DF086C85-145C-4A72-B977-BB54765BE3CC}" type="presOf" srcId="{015A786C-EB05-4749-B08D-0A227021BE10}" destId="{2628F019-31EB-4BA6-B994-0AD6A3B16D9A}" srcOrd="0" destOrd="0" presId="urn:microsoft.com/office/officeart/2018/2/layout/IconVerticalSolidList"/>
    <dgm:cxn modelId="{A413558A-4DDA-4666-B698-3FED303F3604}" srcId="{015A786C-EB05-4749-B08D-0A227021BE10}" destId="{160CF6C8-1FE9-402C-871B-5505438288B6}" srcOrd="2" destOrd="0" parTransId="{19B25CEB-ADE7-4A0C-8737-E3E1B44C555E}" sibTransId="{B8E1B0D5-6D31-4901-A2F1-1F8D6DCF1497}"/>
    <dgm:cxn modelId="{2E536CB1-9808-4979-A3E5-61FF79FC3201}" type="presOf" srcId="{A173F17C-463C-477E-BFB1-665BC0C6933E}" destId="{2D27FCD6-AEAB-4C9B-A048-A9401B75AE64}" srcOrd="0" destOrd="0" presId="urn:microsoft.com/office/officeart/2018/2/layout/IconVerticalSolidList"/>
    <dgm:cxn modelId="{558267B2-7BA6-4577-903A-C348E79749BF}" srcId="{015A786C-EB05-4749-B08D-0A227021BE10}" destId="{A173F17C-463C-477E-BFB1-665BC0C6933E}" srcOrd="0" destOrd="0" parTransId="{CC739624-3539-427E-BFF3-0C22017E60B6}" sibTransId="{A6DB6F58-16EF-49B2-8387-631A2CFCFE1B}"/>
    <dgm:cxn modelId="{3C2A25B3-6F6E-4593-8BEE-9C33949F504C}" type="presOf" srcId="{160CF6C8-1FE9-402C-871B-5505438288B6}" destId="{3809B0A6-72F9-4205-B36D-08FD89F110B6}" srcOrd="0" destOrd="0" presId="urn:microsoft.com/office/officeart/2018/2/layout/IconVerticalSolidList"/>
    <dgm:cxn modelId="{F6D270BB-AF43-4763-A2BD-1F57ADE76450}" type="presOf" srcId="{742A1289-ABB2-4788-9D92-2C7648F4BFBF}" destId="{51427924-7AD1-498F-97B8-4259D4E46A82}" srcOrd="0" destOrd="0" presId="urn:microsoft.com/office/officeart/2018/2/layout/IconVerticalSolidList"/>
    <dgm:cxn modelId="{7F6B47CA-35CB-41BD-8AB1-D6AF7F361852}" type="presOf" srcId="{9D0B8EF6-AD8D-474F-8536-F315DA9C1B84}" destId="{A29AD17B-FD62-4166-98F8-AC1FC8C068D5}" srcOrd="0" destOrd="0" presId="urn:microsoft.com/office/officeart/2018/2/layout/IconVerticalSolidList"/>
    <dgm:cxn modelId="{F34155CF-7EAC-464F-85C8-9A759FA3C097}" type="presOf" srcId="{71D3A43B-78F4-4AD7-A172-F0F3F5661B89}" destId="{A389D7F5-2B31-4D04-BF5F-DFE001B9E6C7}" srcOrd="0" destOrd="0" presId="urn:microsoft.com/office/officeart/2018/2/layout/IconVerticalSolidList"/>
    <dgm:cxn modelId="{5C5BA2E6-3DEE-4691-B378-0FC6A18BE301}" srcId="{015A786C-EB05-4749-B08D-0A227021BE10}" destId="{742A1289-ABB2-4788-9D92-2C7648F4BFBF}" srcOrd="3" destOrd="0" parTransId="{F79453F7-9B3A-4118-A255-307A10EEDCCF}" sibTransId="{6A2C7685-9708-4C79-881C-B899649127F4}"/>
    <dgm:cxn modelId="{24BFA9BB-5F76-436E-A499-1955D159D04B}" type="presParOf" srcId="{2628F019-31EB-4BA6-B994-0AD6A3B16D9A}" destId="{AD38D63A-8CC3-4DC5-8779-C0E1A784F33F}" srcOrd="0" destOrd="0" presId="urn:microsoft.com/office/officeart/2018/2/layout/IconVerticalSolidList"/>
    <dgm:cxn modelId="{3ED93DE5-B8CE-4A61-8386-BF973D4D1C57}" type="presParOf" srcId="{AD38D63A-8CC3-4DC5-8779-C0E1A784F33F}" destId="{4AC028CD-0060-4DDE-A3B4-7FC84E869DFA}" srcOrd="0" destOrd="0" presId="urn:microsoft.com/office/officeart/2018/2/layout/IconVerticalSolidList"/>
    <dgm:cxn modelId="{41C7FFB2-CF32-45D1-8275-40AFB5F602EC}" type="presParOf" srcId="{AD38D63A-8CC3-4DC5-8779-C0E1A784F33F}" destId="{98A1EE88-2D58-4376-AA81-B5FB6CA36334}" srcOrd="1" destOrd="0" presId="urn:microsoft.com/office/officeart/2018/2/layout/IconVerticalSolidList"/>
    <dgm:cxn modelId="{82D0E131-E93D-4304-BD8B-AFDB10755A9E}" type="presParOf" srcId="{AD38D63A-8CC3-4DC5-8779-C0E1A784F33F}" destId="{0242D30A-61FA-42B8-B785-83CFFBB73C66}" srcOrd="2" destOrd="0" presId="urn:microsoft.com/office/officeart/2018/2/layout/IconVerticalSolidList"/>
    <dgm:cxn modelId="{3756E5A7-33C4-4E3E-A513-B90CA75A2573}" type="presParOf" srcId="{AD38D63A-8CC3-4DC5-8779-C0E1A784F33F}" destId="{2D27FCD6-AEAB-4C9B-A048-A9401B75AE64}" srcOrd="3" destOrd="0" presId="urn:microsoft.com/office/officeart/2018/2/layout/IconVerticalSolidList"/>
    <dgm:cxn modelId="{74EA9BF1-0B4C-45EF-BEAB-EEAD3BB1AC00}" type="presParOf" srcId="{2628F019-31EB-4BA6-B994-0AD6A3B16D9A}" destId="{0438A2AE-B97A-4680-AEB0-47382D4272AD}" srcOrd="1" destOrd="0" presId="urn:microsoft.com/office/officeart/2018/2/layout/IconVerticalSolidList"/>
    <dgm:cxn modelId="{CE2BA3B0-A12B-4754-8571-3405D5BADEA5}" type="presParOf" srcId="{2628F019-31EB-4BA6-B994-0AD6A3B16D9A}" destId="{40A15CE2-8523-4A4E-AF76-E10D8505BD83}" srcOrd="2" destOrd="0" presId="urn:microsoft.com/office/officeart/2018/2/layout/IconVerticalSolidList"/>
    <dgm:cxn modelId="{158836B9-56C0-4F98-8E06-2ACD07A7C104}" type="presParOf" srcId="{40A15CE2-8523-4A4E-AF76-E10D8505BD83}" destId="{20C4594C-F2C9-4E39-A436-8A8E029D2441}" srcOrd="0" destOrd="0" presId="urn:microsoft.com/office/officeart/2018/2/layout/IconVerticalSolidList"/>
    <dgm:cxn modelId="{B656A4E8-995F-4E71-8AF7-002F12600A9B}" type="presParOf" srcId="{40A15CE2-8523-4A4E-AF76-E10D8505BD83}" destId="{BFB1CB89-5BFE-4A24-94CF-B0C5F99F2028}" srcOrd="1" destOrd="0" presId="urn:microsoft.com/office/officeart/2018/2/layout/IconVerticalSolidList"/>
    <dgm:cxn modelId="{6098A52A-7197-43F0-980C-1CEDF7D720C5}" type="presParOf" srcId="{40A15CE2-8523-4A4E-AF76-E10D8505BD83}" destId="{69303B23-159E-48E9-AD7F-10163364C60E}" srcOrd="2" destOrd="0" presId="urn:microsoft.com/office/officeart/2018/2/layout/IconVerticalSolidList"/>
    <dgm:cxn modelId="{DC374913-2D37-445A-83EA-9574B7DACF36}" type="presParOf" srcId="{40A15CE2-8523-4A4E-AF76-E10D8505BD83}" destId="{A29AD17B-FD62-4166-98F8-AC1FC8C068D5}" srcOrd="3" destOrd="0" presId="urn:microsoft.com/office/officeart/2018/2/layout/IconVerticalSolidList"/>
    <dgm:cxn modelId="{BC5D4FB2-1512-4BD6-9F7D-57A2AE5B997C}" type="presParOf" srcId="{2628F019-31EB-4BA6-B994-0AD6A3B16D9A}" destId="{AE08F805-967D-4E5C-BA71-1AA3B0CF76ED}" srcOrd="3" destOrd="0" presId="urn:microsoft.com/office/officeart/2018/2/layout/IconVerticalSolidList"/>
    <dgm:cxn modelId="{001F3085-A043-4896-8D0B-6276C454A5A6}" type="presParOf" srcId="{2628F019-31EB-4BA6-B994-0AD6A3B16D9A}" destId="{2E117D1B-C3BC-402B-BDD2-7D1C387E5159}" srcOrd="4" destOrd="0" presId="urn:microsoft.com/office/officeart/2018/2/layout/IconVerticalSolidList"/>
    <dgm:cxn modelId="{14691144-15D5-4E1A-B52E-6E3F6C2DCCE3}" type="presParOf" srcId="{2E117D1B-C3BC-402B-BDD2-7D1C387E5159}" destId="{E5EFE9D0-CC1B-42A4-895D-3C3B883CD84B}" srcOrd="0" destOrd="0" presId="urn:microsoft.com/office/officeart/2018/2/layout/IconVerticalSolidList"/>
    <dgm:cxn modelId="{18A9E4E8-E325-44EF-B746-43A0197EB26B}" type="presParOf" srcId="{2E117D1B-C3BC-402B-BDD2-7D1C387E5159}" destId="{B7B8534B-737D-467A-856A-366E09B181A4}" srcOrd="1" destOrd="0" presId="urn:microsoft.com/office/officeart/2018/2/layout/IconVerticalSolidList"/>
    <dgm:cxn modelId="{90D81637-80B3-4C19-9F08-8C914C2DB070}" type="presParOf" srcId="{2E117D1B-C3BC-402B-BDD2-7D1C387E5159}" destId="{50DBCAFE-EF5E-4DD5-A0CA-75BD2035791A}" srcOrd="2" destOrd="0" presId="urn:microsoft.com/office/officeart/2018/2/layout/IconVerticalSolidList"/>
    <dgm:cxn modelId="{7598D549-8544-44BF-87DA-08F6C027D522}" type="presParOf" srcId="{2E117D1B-C3BC-402B-BDD2-7D1C387E5159}" destId="{3809B0A6-72F9-4205-B36D-08FD89F110B6}" srcOrd="3" destOrd="0" presId="urn:microsoft.com/office/officeart/2018/2/layout/IconVerticalSolidList"/>
    <dgm:cxn modelId="{96AB499F-0D3E-4627-B795-93F39C0F49C2}" type="presParOf" srcId="{2628F019-31EB-4BA6-B994-0AD6A3B16D9A}" destId="{4363DCD7-9258-495A-9B90-E84F17B2A3C2}" srcOrd="5" destOrd="0" presId="urn:microsoft.com/office/officeart/2018/2/layout/IconVerticalSolidList"/>
    <dgm:cxn modelId="{22D7EB3D-569E-4938-96C2-C95D341A021A}" type="presParOf" srcId="{2628F019-31EB-4BA6-B994-0AD6A3B16D9A}" destId="{0AD1267C-2585-4558-8474-9FA2AB920A42}" srcOrd="6" destOrd="0" presId="urn:microsoft.com/office/officeart/2018/2/layout/IconVerticalSolidList"/>
    <dgm:cxn modelId="{A13AC25E-6C82-4AB6-8BC0-25CE0CE252B4}" type="presParOf" srcId="{0AD1267C-2585-4558-8474-9FA2AB920A42}" destId="{FF059E50-04E2-4EA4-BB96-7F0A995B49B5}" srcOrd="0" destOrd="0" presId="urn:microsoft.com/office/officeart/2018/2/layout/IconVerticalSolidList"/>
    <dgm:cxn modelId="{74AA2BE8-8EB9-4F1E-9042-E55594F14A28}" type="presParOf" srcId="{0AD1267C-2585-4558-8474-9FA2AB920A42}" destId="{A01D5632-9E05-4700-83DF-9D0A165BEFC4}" srcOrd="1" destOrd="0" presId="urn:microsoft.com/office/officeart/2018/2/layout/IconVerticalSolidList"/>
    <dgm:cxn modelId="{3188BE1A-445E-4882-8B4E-F1BC52C6882D}" type="presParOf" srcId="{0AD1267C-2585-4558-8474-9FA2AB920A42}" destId="{DC26FDBC-E789-40A5-96B4-65BEB4DF7192}" srcOrd="2" destOrd="0" presId="urn:microsoft.com/office/officeart/2018/2/layout/IconVerticalSolidList"/>
    <dgm:cxn modelId="{A5CB3163-07E1-4FE3-9139-8BC834A512A6}" type="presParOf" srcId="{0AD1267C-2585-4558-8474-9FA2AB920A42}" destId="{51427924-7AD1-498F-97B8-4259D4E46A82}" srcOrd="3" destOrd="0" presId="urn:microsoft.com/office/officeart/2018/2/layout/IconVerticalSolidList"/>
    <dgm:cxn modelId="{7F792CCC-5A8C-41B3-AD35-461567639537}" type="presParOf" srcId="{2628F019-31EB-4BA6-B994-0AD6A3B16D9A}" destId="{AA0BBE03-5D4F-4CE5-B520-EABEC497337C}" srcOrd="7" destOrd="0" presId="urn:microsoft.com/office/officeart/2018/2/layout/IconVerticalSolidList"/>
    <dgm:cxn modelId="{D48FB400-2601-4118-B65F-362819370056}" type="presParOf" srcId="{2628F019-31EB-4BA6-B994-0AD6A3B16D9A}" destId="{2B4A862B-B79F-4C02-AA13-F5652AB2D59B}" srcOrd="8" destOrd="0" presId="urn:microsoft.com/office/officeart/2018/2/layout/IconVerticalSolidList"/>
    <dgm:cxn modelId="{7CCCDBF9-4914-4795-BBA7-12C53AE52251}" type="presParOf" srcId="{2B4A862B-B79F-4C02-AA13-F5652AB2D59B}" destId="{85012990-740E-490F-B69E-A933E8B1D5CC}" srcOrd="0" destOrd="0" presId="urn:microsoft.com/office/officeart/2018/2/layout/IconVerticalSolidList"/>
    <dgm:cxn modelId="{DD62E19A-9A9D-4877-A4BC-F6595DFF4465}" type="presParOf" srcId="{2B4A862B-B79F-4C02-AA13-F5652AB2D59B}" destId="{544EDC9F-8019-4D65-AA08-83FCF9E57CF9}" srcOrd="1" destOrd="0" presId="urn:microsoft.com/office/officeart/2018/2/layout/IconVerticalSolidList"/>
    <dgm:cxn modelId="{5BE23525-0BDD-478A-8B17-FB3C7B6F1AED}" type="presParOf" srcId="{2B4A862B-B79F-4C02-AA13-F5652AB2D59B}" destId="{F5408437-A5E0-46BC-A605-DBCB835FE984}" srcOrd="2" destOrd="0" presId="urn:microsoft.com/office/officeart/2018/2/layout/IconVerticalSolidList"/>
    <dgm:cxn modelId="{4358B4AD-807E-4CDF-93C8-E69D7F4F4867}" type="presParOf" srcId="{2B4A862B-B79F-4C02-AA13-F5652AB2D59B}" destId="{A389D7F5-2B31-4D04-BF5F-DFE001B9E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028CD-0060-4DDE-A3B4-7FC84E869DF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1EE88-2D58-4376-AA81-B5FB6CA3633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7FCD6-AEAB-4C9B-A048-A9401B75AE64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je hebt een sterker internet nodig maar dat is niet duur</a:t>
          </a:r>
          <a:endParaRPr lang="en-US" sz="1900" kern="1200"/>
        </a:p>
      </dsp:txBody>
      <dsp:txXfrm>
        <a:off x="1131174" y="4597"/>
        <a:ext cx="5382429" cy="979371"/>
      </dsp:txXfrm>
    </dsp:sp>
    <dsp:sp modelId="{20C4594C-F2C9-4E39-A436-8A8E029D244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1CB89-5BFE-4A24-94CF-B0C5F99F202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D17B-FD62-4166-98F8-AC1FC8C068D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Je internet kan meer aan</a:t>
          </a:r>
          <a:endParaRPr lang="en-US" sz="1900" kern="1200"/>
        </a:p>
      </dsp:txBody>
      <dsp:txXfrm>
        <a:off x="1131174" y="1228812"/>
        <a:ext cx="5382429" cy="979371"/>
      </dsp:txXfrm>
    </dsp:sp>
    <dsp:sp modelId="{E5EFE9D0-CC1B-42A4-895D-3C3B883CD84B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8534B-737D-467A-856A-366E09B181A4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9B0A6-72F9-4205-B36D-08FD89F110B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Je kan extra series en films kijken</a:t>
          </a:r>
          <a:endParaRPr lang="en-US" sz="1900" kern="1200"/>
        </a:p>
      </dsp:txBody>
      <dsp:txXfrm>
        <a:off x="1131174" y="2453027"/>
        <a:ext cx="5382429" cy="979371"/>
      </dsp:txXfrm>
    </dsp:sp>
    <dsp:sp modelId="{FF059E50-04E2-4EA4-BB96-7F0A995B49B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D5632-9E05-4700-83DF-9D0A165BEFC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27924-7AD1-498F-97B8-4259D4E46A82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Je kan alles op alle apparaten gebruiken</a:t>
          </a:r>
          <a:endParaRPr lang="en-US" sz="1900" kern="1200"/>
        </a:p>
      </dsp:txBody>
      <dsp:txXfrm>
        <a:off x="1131174" y="3677241"/>
        <a:ext cx="5382429" cy="979371"/>
      </dsp:txXfrm>
    </dsp:sp>
    <dsp:sp modelId="{85012990-740E-490F-B69E-A933E8B1D5CC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EDC9F-8019-4D65-AA08-83FCF9E57CF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solidFill>
          <a:srgbClr val="F2F2F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9D7F5-2B31-4D04-BF5F-DFE001B9E6C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…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728FF-6D9F-429F-9E3F-43525062A501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297D-CE8F-4D19-AE05-2BE708E03A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84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5297D-CE8F-4D19-AE05-2BE708E03AB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183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3A9B-4D5E-227D-6FC6-CBBC766B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44AACA-0AEF-4E2D-623E-CBE7ABCD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741F89-F9A0-3A06-E46D-B6FCF877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1BDE48-7606-8992-9EEC-B0FCEF36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9E5CC5-BE89-90CD-5B99-8942B005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0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AB381-A914-2C60-1EB0-69982F38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4CE463-69D8-24F3-6DC6-BCAC5B99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BA08FE-75F1-86F0-725E-B0305F9D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D515A5-EBC0-F1ED-02A8-5E2A8DC9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017C7-882D-DDE1-A8E6-A9CCD515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4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DB35E3E-9199-FA19-89C6-74687426B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ABB249-FF29-698A-24BA-0500E373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DB1995-C28C-643B-9CD6-DC1B7F54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83C729-776E-8546-841D-E7A04C9C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55B6E8-EE36-9CF0-A46C-1BD83DA1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8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35166-DFE9-3354-A083-EA22B039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0AC83E-9D20-F040-8BF0-87886BD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1EAFC0-0855-CB90-088F-8E868699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80CF1A-E163-1CBA-E69B-02CD5BFB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AA6B41-D928-C8A9-6F6B-0D04C495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46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EC9BA-2889-A73C-9B4C-6233BBE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69DF54-080F-07F4-6AF0-889B89D0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3971E5-10DA-2CC3-30E3-D28EB482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492069-FBFC-528D-A617-18922131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D2C4EE-F127-0436-8584-08432DD7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4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D66E-0D4F-BFA7-F5E6-46C26789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E11E54-89B8-D8E7-E12C-623548AE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981A43-CB9D-EA77-5A98-100D4CE7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B5AFCB-9B1E-5FA1-E076-CB463803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14C730-7A55-8A71-2E9A-E37C9FA7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82E1E1-5C54-B9D3-CA30-F6ADAB36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02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6AECA-A830-8364-DE4D-8E718AA4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C0173A-5316-2F68-E6F2-1C7E564E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749A2A-83D8-E766-E587-AE446ECB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87FBD5-F856-8578-CD6F-EAF6EDE81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44EE5D-9278-36F0-235A-5546A266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05F11F6-513D-65FC-4973-E4C42B15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02F3C6-6621-50D7-3E2F-E54F134B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7238052-1B6D-5F32-FFE7-6608FFA0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855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1C6B4-EFA5-0EA5-369A-D875B016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5DAA765-DD8B-8E44-F552-F8C1D5B1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712C8E-EC76-05CA-1F5E-00509484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8E4B35-2BB6-6D0F-8D5F-885E0434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86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997146-B78B-DBE9-719E-A9693C3E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547260F-5D38-E125-6302-5066344F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0E1163-E6FE-CE30-5ABF-8A6D4B9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85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773B2-7F87-A85C-E539-49609C6A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59213E-F6BD-CB38-0146-D53988E4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1BEA58A-7FD9-19C7-A07D-96F4147E8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5DED30-309D-7784-1D1E-2BCBA62E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640C91-D67E-D4D2-623B-40164338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90B994-CCEC-0374-E6FE-327D01A7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3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65EF3-6C1C-8C66-BEC1-371A8079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16C8F09-80B1-64CD-7A5F-18C972B90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6F07C6-E038-E507-1801-C8C3302C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A543BE-45A7-B189-E320-FDC5C1A9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81A92F-8CE3-FBD5-8103-3CFC0021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C4A7E0-1605-BC13-43BF-C9A2F80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B76213-900E-E6D4-70AB-E1E29E45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AC4186-6DDF-8D3F-FF3A-0AF3414F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E0AADB-920C-37EE-AD5A-3E7041364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DEA0-DD84-41CB-BAC8-DA4928FD5917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4BF4CF-DD40-7A1D-2C4E-A90672B82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D1A72E-917D-26EB-2100-C41B4F412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A58B-EE44-47EC-AC96-4A4C7FBB31F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097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vikings.be/nl/offer/internet/" TargetMode="External"/><Relationship Id="rId2" Type="http://schemas.openxmlformats.org/officeDocument/2006/relationships/hyperlink" Target="https://www2.telenet.be/residential/nl/netwe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flix.com/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71CEF-507A-BB18-8B6A-2CC387A4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nl-NL" sz="3800"/>
              <a:t>Mogelijke opties om en argumenten om te beslissen of we via kabel kijken of streamen</a:t>
            </a:r>
            <a:endParaRPr lang="nl-BE" sz="38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EE49AA-F505-1F08-97E3-802B7755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nl-NL" sz="2000" dirty="0"/>
              <a:t>U kunt zelf ook mee beslissen wat we gaan doen</a:t>
            </a:r>
            <a:endParaRPr lang="nl-BE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ele en oranje stekker">
            <a:extLst>
              <a:ext uri="{FF2B5EF4-FFF2-40B4-BE49-F238E27FC236}">
                <a16:creationId xmlns:a16="http://schemas.microsoft.com/office/drawing/2014/main" id="{EDC4E677-7EC5-FEBE-3A21-632DDCF18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3" r="2215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1180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C3CF5-E81D-528D-F442-A62173CA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nl-NL" dirty="0"/>
              <a:t>Huidig abonnement</a:t>
            </a:r>
            <a:endParaRPr lang="nl-BE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Kleurrijke netwerkkabels">
            <a:extLst>
              <a:ext uri="{FF2B5EF4-FFF2-40B4-BE49-F238E27FC236}">
                <a16:creationId xmlns:a16="http://schemas.microsoft.com/office/drawing/2014/main" id="{B001A174-8984-B65F-E796-74BA24F5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1" r="31084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951505-8A97-BED2-EA65-2015CC31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nl-B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Digicorder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€9,99</a:t>
            </a:r>
            <a:endParaRPr lang="nl-B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basic(huidig abonnement): €30,23</a:t>
            </a:r>
            <a:endParaRPr lang="nl-B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Abonnement kabel tv: €14,30</a:t>
            </a:r>
            <a:endParaRPr lang="nl-B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Auteurs rechten: €5,15</a:t>
            </a:r>
            <a:endParaRPr lang="nl-B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nl-B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Totaal: €59,67</a:t>
            </a:r>
            <a:endParaRPr lang="nl-B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6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737B64-9F36-8F8D-7824-AA5E73FD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Bij Proximus kijken om te kunnen streamen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0142EA-0137-CFB1-279B-D8B5EBFD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Spijtig is er bij Proximus geen draagbaar internet om te kunnen streamen.</a:t>
            </a:r>
          </a:p>
        </p:txBody>
      </p:sp>
    </p:spTree>
    <p:extLst>
      <p:ext uri="{BB962C8B-B14F-4D97-AF65-F5344CB8AC3E}">
        <p14:creationId xmlns:p14="http://schemas.microsoft.com/office/powerpoint/2010/main" val="373655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19AE76-B75A-8C7B-A333-74693550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Bij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Telenet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kijken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om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kunnen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streamen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ijdelijke aanduiding voor inhoud 3" descr="Afbeelding met tekst&#10;&#10;Automatisch gegenereerde beschrijving">
            <a:extLst>
              <a:ext uri="{FF2B5EF4-FFF2-40B4-BE49-F238E27FC236}">
                <a16:creationId xmlns:a16="http://schemas.microsoft.com/office/drawing/2014/main" id="{BC7672A5-7DBA-4C39-8878-64A3471D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789" y="643466"/>
            <a:ext cx="538775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9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36EDB4-4384-C66D-E285-0EFEB534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Bij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Mobile Vikings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kijken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om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kunnen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D39292A-A75F-90A5-B7D8-8D7214024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638" y="643466"/>
            <a:ext cx="62220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B2F818-4A26-FE9C-555B-B10793DA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Netflix abonnementen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D3A6AF9-93DC-8F87-4DAC-2964A36C3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24185"/>
            <a:ext cx="6780700" cy="34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4C5AAE-E1D6-89E8-1208-A0269C69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De voordelen van streamen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EC57A66C-EE8C-C611-7724-D28E8AEB7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38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7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80580-3012-C057-FE81-A92A88D4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>
            <a:normAutofit/>
          </a:bodyPr>
          <a:lstStyle/>
          <a:p>
            <a:r>
              <a:rPr lang="nl-NL" sz="2100"/>
              <a:t>Het is het goedkoopste om over te stappen naar Mobile Vikings en dan kunnen we er mogelijk nog een </a:t>
            </a:r>
            <a:r>
              <a:rPr lang="nl-NL" sz="2100" err="1"/>
              <a:t>Netflix</a:t>
            </a:r>
            <a:r>
              <a:rPr lang="nl-NL" sz="2100"/>
              <a:t> abonnement bij kopen</a:t>
            </a:r>
            <a:endParaRPr lang="nl-BE" sz="21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ijdelijke aanduiding voor inhoud 3">
            <a:extLst>
              <a:ext uri="{FF2B5EF4-FFF2-40B4-BE49-F238E27FC236}">
                <a16:creationId xmlns:a16="http://schemas.microsoft.com/office/drawing/2014/main" id="{F2429D37-6F85-1A50-0B03-B435E716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565410"/>
            <a:ext cx="4856199" cy="2440239"/>
          </a:xfrm>
          <a:prstGeom prst="rect">
            <a:avLst/>
          </a:prstGeom>
        </p:spPr>
      </p:pic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69C45379-9284-05B4-83FA-EE94E60D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3471531"/>
            <a:ext cx="2595768" cy="23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7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22D11-2301-E841-50E2-BEE68B9E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dan nog even op de websites gaan kijken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76D658-5ABB-712F-6951-6832EEA2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Telenet: internet, mobiel en wifinetwerk</a:t>
            </a:r>
            <a:endParaRPr lang="nl-BE" dirty="0"/>
          </a:p>
          <a:p>
            <a:r>
              <a:rPr lang="nb-NO" dirty="0">
                <a:hlinkClick r:id="rId3"/>
              </a:rPr>
              <a:t>Internetabonnement - onbeperkt en supersnel | Mobile Vikings</a:t>
            </a:r>
            <a:endParaRPr lang="nl-BE" dirty="0"/>
          </a:p>
          <a:p>
            <a:r>
              <a:rPr lang="nl-NL" dirty="0" err="1">
                <a:hlinkClick r:id="rId4"/>
              </a:rPr>
              <a:t>Netflix</a:t>
            </a:r>
            <a:r>
              <a:rPr lang="nl-NL" dirty="0">
                <a:hlinkClick r:id="rId4"/>
              </a:rPr>
              <a:t> België - Kijk series online, kijk films online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2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Breedbeeld</PresentationFormat>
  <Paragraphs>26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Mogelijke opties om en argumenten om te beslissen of we via kabel kijken of streamen</vt:lpstr>
      <vt:lpstr>Huidig abonnement</vt:lpstr>
      <vt:lpstr>Bij Proximus kijken om te kunnen streamen</vt:lpstr>
      <vt:lpstr>Bij Telenet kijken om te kunnen streamen</vt:lpstr>
      <vt:lpstr>Bij Mobile Vikings kijken om te kunnen streamen</vt:lpstr>
      <vt:lpstr>Netflix abonnementen</vt:lpstr>
      <vt:lpstr>De voordelen van streamen</vt:lpstr>
      <vt:lpstr>Het is het goedkoopste om over te stappen naar Mobile Vikings en dan kunnen we er mogelijk nog een Netflix abonnement bij kopen</vt:lpstr>
      <vt:lpstr>En dan nog even op de websites gaan kijken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Mogelijke opties om en argumenten om te beslissen of we via kabel kijken of streamen</dc:title>
  <dc:creator>Thys, Lukas</dc:creator>
  <cp:lastModifiedBy>Thys, Lukas</cp:lastModifiedBy>
  <cp:revision>1</cp:revision>
  <dcterms:created xsi:type="dcterms:W3CDTF">2022-12-22T15:23:49Z</dcterms:created>
  <dcterms:modified xsi:type="dcterms:W3CDTF">2022-12-24T18:28:46Z</dcterms:modified>
</cp:coreProperties>
</file>