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6CFA3A-0FE8-4073-BC0E-26025775A1D3}" v="116" dt="2022-12-24T09:35:39.8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ys, Lukas" userId="ca01efbf-caf0-4865-b12f-a3a4f28d4eaa" providerId="ADAL" clId="{576CFA3A-0FE8-4073-BC0E-26025775A1D3}"/>
    <pc:docChg chg="undo custSel addSld delSld modSld addMainMaster delMainMaster">
      <pc:chgData name="Thys, Lukas" userId="ca01efbf-caf0-4865-b12f-a3a4f28d4eaa" providerId="ADAL" clId="{576CFA3A-0FE8-4073-BC0E-26025775A1D3}" dt="2022-12-24T16:50:27.362" v="798" actId="6549"/>
      <pc:docMkLst>
        <pc:docMk/>
      </pc:docMkLst>
      <pc:sldChg chg="addSp delSp modSp new mod setBg modClrScheme addAnim delAnim modAnim chgLayout">
        <pc:chgData name="Thys, Lukas" userId="ca01efbf-caf0-4865-b12f-a3a4f28d4eaa" providerId="ADAL" clId="{576CFA3A-0FE8-4073-BC0E-26025775A1D3}" dt="2022-12-24T09:28:32.029" v="280" actId="1076"/>
        <pc:sldMkLst>
          <pc:docMk/>
          <pc:sldMk cId="800381371" sldId="256"/>
        </pc:sldMkLst>
        <pc:spChg chg="mod">
          <ac:chgData name="Thys, Lukas" userId="ca01efbf-caf0-4865-b12f-a3a4f28d4eaa" providerId="ADAL" clId="{576CFA3A-0FE8-4073-BC0E-26025775A1D3}" dt="2022-12-24T09:28:32.029" v="280" actId="1076"/>
          <ac:spMkLst>
            <pc:docMk/>
            <pc:sldMk cId="800381371" sldId="256"/>
            <ac:spMk id="2" creationId="{B737367E-1954-6EFE-470E-83A3B5B28B10}"/>
          </ac:spMkLst>
        </pc:spChg>
        <pc:spChg chg="add del mod">
          <ac:chgData name="Thys, Lukas" userId="ca01efbf-caf0-4865-b12f-a3a4f28d4eaa" providerId="ADAL" clId="{576CFA3A-0FE8-4073-BC0E-26025775A1D3}" dt="2022-12-24T09:22:17.165" v="72" actId="478"/>
          <ac:spMkLst>
            <pc:docMk/>
            <pc:sldMk cId="800381371" sldId="256"/>
            <ac:spMk id="3" creationId="{4BCC6B40-2203-46D9-5214-8A421B14F4B5}"/>
          </ac:spMkLst>
        </pc:spChg>
        <pc:spChg chg="add del">
          <ac:chgData name="Thys, Lukas" userId="ca01efbf-caf0-4865-b12f-a3a4f28d4eaa" providerId="ADAL" clId="{576CFA3A-0FE8-4073-BC0E-26025775A1D3}" dt="2022-12-24T09:21:51.420" v="57" actId="26606"/>
          <ac:spMkLst>
            <pc:docMk/>
            <pc:sldMk cId="800381371" sldId="256"/>
            <ac:spMk id="9" creationId="{E20BB609-EF92-42DB-836C-0699A590B5CF}"/>
          </ac:spMkLst>
        </pc:spChg>
        <pc:spChg chg="add del">
          <ac:chgData name="Thys, Lukas" userId="ca01efbf-caf0-4865-b12f-a3a4f28d4eaa" providerId="ADAL" clId="{576CFA3A-0FE8-4073-BC0E-26025775A1D3}" dt="2022-12-24T09:21:51.420" v="57" actId="26606"/>
          <ac:spMkLst>
            <pc:docMk/>
            <pc:sldMk cId="800381371" sldId="256"/>
            <ac:spMk id="11" creationId="{40FA88D0-E295-4CF3-934C-6423EACEB025}"/>
          </ac:spMkLst>
        </pc:spChg>
        <pc:picChg chg="add del">
          <ac:chgData name="Thys, Lukas" userId="ca01efbf-caf0-4865-b12f-a3a4f28d4eaa" providerId="ADAL" clId="{576CFA3A-0FE8-4073-BC0E-26025775A1D3}" dt="2022-12-24T09:21:51.420" v="57" actId="26606"/>
          <ac:picMkLst>
            <pc:docMk/>
            <pc:sldMk cId="800381371" sldId="256"/>
            <ac:picMk id="4" creationId="{924FFC89-F8EC-C465-DB01-BDED72CCDE38}"/>
          </ac:picMkLst>
        </pc:picChg>
        <pc:picChg chg="add mod">
          <ac:chgData name="Thys, Lukas" userId="ca01efbf-caf0-4865-b12f-a3a4f28d4eaa" providerId="ADAL" clId="{576CFA3A-0FE8-4073-BC0E-26025775A1D3}" dt="2022-12-24T09:28:06.051" v="279" actId="1076"/>
          <ac:picMkLst>
            <pc:docMk/>
            <pc:sldMk cId="800381371" sldId="256"/>
            <ac:picMk id="1026" creationId="{7B2F6A41-6127-1CF3-35A4-01B3161C6CB4}"/>
          </ac:picMkLst>
        </pc:picChg>
        <pc:cxnChg chg="add del">
          <ac:chgData name="Thys, Lukas" userId="ca01efbf-caf0-4865-b12f-a3a4f28d4eaa" providerId="ADAL" clId="{576CFA3A-0FE8-4073-BC0E-26025775A1D3}" dt="2022-12-24T09:21:51.420" v="57" actId="26606"/>
          <ac:cxnSpMkLst>
            <pc:docMk/>
            <pc:sldMk cId="800381371" sldId="256"/>
            <ac:cxnSpMk id="13" creationId="{8F4E56A8-93D5-4BE3-AE61-84677331AD07}"/>
          </ac:cxnSpMkLst>
        </pc:cxnChg>
        <pc:cxnChg chg="add del">
          <ac:chgData name="Thys, Lukas" userId="ca01efbf-caf0-4865-b12f-a3a4f28d4eaa" providerId="ADAL" clId="{576CFA3A-0FE8-4073-BC0E-26025775A1D3}" dt="2022-12-24T09:21:51.420" v="57" actId="26606"/>
          <ac:cxnSpMkLst>
            <pc:docMk/>
            <pc:sldMk cId="800381371" sldId="256"/>
            <ac:cxnSpMk id="15" creationId="{BD492A0C-1773-477B-83B5-C707CB057709}"/>
          </ac:cxnSpMkLst>
        </pc:cxnChg>
      </pc:sldChg>
      <pc:sldChg chg="addSp delSp modSp new mod">
        <pc:chgData name="Thys, Lukas" userId="ca01efbf-caf0-4865-b12f-a3a4f28d4eaa" providerId="ADAL" clId="{576CFA3A-0FE8-4073-BC0E-26025775A1D3}" dt="2022-12-24T16:50:27.362" v="798" actId="6549"/>
        <pc:sldMkLst>
          <pc:docMk/>
          <pc:sldMk cId="4241437704" sldId="257"/>
        </pc:sldMkLst>
        <pc:spChg chg="mod">
          <ac:chgData name="Thys, Lukas" userId="ca01efbf-caf0-4865-b12f-a3a4f28d4eaa" providerId="ADAL" clId="{576CFA3A-0FE8-4073-BC0E-26025775A1D3}" dt="2022-12-24T09:28:56.304" v="302" actId="313"/>
          <ac:spMkLst>
            <pc:docMk/>
            <pc:sldMk cId="4241437704" sldId="257"/>
            <ac:spMk id="2" creationId="{B0BF01CC-F3CB-C1DA-34FD-8C28A926CD57}"/>
          </ac:spMkLst>
        </pc:spChg>
        <pc:spChg chg="del mod">
          <ac:chgData name="Thys, Lukas" userId="ca01efbf-caf0-4865-b12f-a3a4f28d4eaa" providerId="ADAL" clId="{576CFA3A-0FE8-4073-BC0E-26025775A1D3}" dt="2022-12-24T09:29:51.920" v="320" actId="3680"/>
          <ac:spMkLst>
            <pc:docMk/>
            <pc:sldMk cId="4241437704" sldId="257"/>
            <ac:spMk id="3" creationId="{C45FA161-92C1-E444-27D2-3EECEE262CCD}"/>
          </ac:spMkLst>
        </pc:spChg>
        <pc:spChg chg="add del mod">
          <ac:chgData name="Thys, Lukas" userId="ca01efbf-caf0-4865-b12f-a3a4f28d4eaa" providerId="ADAL" clId="{576CFA3A-0FE8-4073-BC0E-26025775A1D3}" dt="2022-12-24T09:30:51.859" v="333" actId="3680"/>
          <ac:spMkLst>
            <pc:docMk/>
            <pc:sldMk cId="4241437704" sldId="257"/>
            <ac:spMk id="6" creationId="{3B0458C7-63FD-E4F2-D444-171F62EEE03C}"/>
          </ac:spMkLst>
        </pc:spChg>
        <pc:spChg chg="add mod">
          <ac:chgData name="Thys, Lukas" userId="ca01efbf-caf0-4865-b12f-a3a4f28d4eaa" providerId="ADAL" clId="{576CFA3A-0FE8-4073-BC0E-26025775A1D3}" dt="2022-12-24T09:38:32.051" v="613" actId="20577"/>
          <ac:spMkLst>
            <pc:docMk/>
            <pc:sldMk cId="4241437704" sldId="257"/>
            <ac:spMk id="8" creationId="{F37DEA4E-FAC7-D112-0823-047260DB5C35}"/>
          </ac:spMkLst>
        </pc:spChg>
        <pc:graphicFrameChg chg="add del mod ord modGraphic">
          <ac:chgData name="Thys, Lukas" userId="ca01efbf-caf0-4865-b12f-a3a4f28d4eaa" providerId="ADAL" clId="{576CFA3A-0FE8-4073-BC0E-26025775A1D3}" dt="2022-12-24T09:30:45.402" v="332" actId="478"/>
          <ac:graphicFrameMkLst>
            <pc:docMk/>
            <pc:sldMk cId="4241437704" sldId="257"/>
            <ac:graphicFrameMk id="4" creationId="{82B13326-F514-5ECC-08F6-0ACDC59E40A1}"/>
          </ac:graphicFrameMkLst>
        </pc:graphicFrameChg>
        <pc:graphicFrameChg chg="add mod ord modGraphic">
          <ac:chgData name="Thys, Lukas" userId="ca01efbf-caf0-4865-b12f-a3a4f28d4eaa" providerId="ADAL" clId="{576CFA3A-0FE8-4073-BC0E-26025775A1D3}" dt="2022-12-24T16:50:27.362" v="798" actId="6549"/>
          <ac:graphicFrameMkLst>
            <pc:docMk/>
            <pc:sldMk cId="4241437704" sldId="257"/>
            <ac:graphicFrameMk id="7" creationId="{52922805-E694-257F-DD07-CFF98CEFA111}"/>
          </ac:graphicFrameMkLst>
        </pc:graphicFrameChg>
      </pc:sldChg>
      <pc:sldChg chg="addSp modSp add mod">
        <pc:chgData name="Thys, Lukas" userId="ca01efbf-caf0-4865-b12f-a3a4f28d4eaa" providerId="ADAL" clId="{576CFA3A-0FE8-4073-BC0E-26025775A1D3}" dt="2022-12-24T10:07:09.965" v="688" actId="20577"/>
        <pc:sldMkLst>
          <pc:docMk/>
          <pc:sldMk cId="2338760836" sldId="258"/>
        </pc:sldMkLst>
        <pc:spChg chg="mod">
          <ac:chgData name="Thys, Lukas" userId="ca01efbf-caf0-4865-b12f-a3a4f28d4eaa" providerId="ADAL" clId="{576CFA3A-0FE8-4073-BC0E-26025775A1D3}" dt="2022-12-24T09:40:22.070" v="664" actId="20577"/>
          <ac:spMkLst>
            <pc:docMk/>
            <pc:sldMk cId="2338760836" sldId="258"/>
            <ac:spMk id="2" creationId="{B0BF01CC-F3CB-C1DA-34FD-8C28A926CD57}"/>
          </ac:spMkLst>
        </pc:spChg>
        <pc:spChg chg="add mod">
          <ac:chgData name="Thys, Lukas" userId="ca01efbf-caf0-4865-b12f-a3a4f28d4eaa" providerId="ADAL" clId="{576CFA3A-0FE8-4073-BC0E-26025775A1D3}" dt="2022-12-24T10:07:09.965" v="688" actId="20577"/>
          <ac:spMkLst>
            <pc:docMk/>
            <pc:sldMk cId="2338760836" sldId="258"/>
            <ac:spMk id="3" creationId="{B16F3B51-F050-81D9-25BC-DE86F414405E}"/>
          </ac:spMkLst>
        </pc:spChg>
      </pc:sldChg>
      <pc:sldChg chg="new del">
        <pc:chgData name="Thys, Lukas" userId="ca01efbf-caf0-4865-b12f-a3a4f28d4eaa" providerId="ADAL" clId="{576CFA3A-0FE8-4073-BC0E-26025775A1D3}" dt="2022-12-24T09:31:56.751" v="356" actId="47"/>
        <pc:sldMkLst>
          <pc:docMk/>
          <pc:sldMk cId="3485853976" sldId="258"/>
        </pc:sldMkLst>
      </pc:sldChg>
      <pc:sldChg chg="modSp new mod">
        <pc:chgData name="Thys, Lukas" userId="ca01efbf-caf0-4865-b12f-a3a4f28d4eaa" providerId="ADAL" clId="{576CFA3A-0FE8-4073-BC0E-26025775A1D3}" dt="2022-12-24T10:07:32.314" v="738" actId="20577"/>
        <pc:sldMkLst>
          <pc:docMk/>
          <pc:sldMk cId="3043774655" sldId="259"/>
        </pc:sldMkLst>
        <pc:spChg chg="mod">
          <ac:chgData name="Thys, Lukas" userId="ca01efbf-caf0-4865-b12f-a3a4f28d4eaa" providerId="ADAL" clId="{576CFA3A-0FE8-4073-BC0E-26025775A1D3}" dt="2022-12-24T10:07:28.519" v="735" actId="20577"/>
          <ac:spMkLst>
            <pc:docMk/>
            <pc:sldMk cId="3043774655" sldId="259"/>
            <ac:spMk id="2" creationId="{2ABB2DC1-93B6-384A-3EB9-D2DDD2D5799C}"/>
          </ac:spMkLst>
        </pc:spChg>
        <pc:spChg chg="mod">
          <ac:chgData name="Thys, Lukas" userId="ca01efbf-caf0-4865-b12f-a3a4f28d4eaa" providerId="ADAL" clId="{576CFA3A-0FE8-4073-BC0E-26025775A1D3}" dt="2022-12-24T10:07:32.314" v="738" actId="20577"/>
          <ac:spMkLst>
            <pc:docMk/>
            <pc:sldMk cId="3043774655" sldId="259"/>
            <ac:spMk id="3" creationId="{17AC1E98-163A-0F5F-D36D-6068758824FF}"/>
          </ac:spMkLst>
        </pc:spChg>
      </pc:sldChg>
      <pc:sldMasterChg chg="add del addSldLayout delSldLayout">
        <pc:chgData name="Thys, Lukas" userId="ca01efbf-caf0-4865-b12f-a3a4f28d4eaa" providerId="ADAL" clId="{576CFA3A-0FE8-4073-BC0E-26025775A1D3}" dt="2022-12-24T09:21:51.420" v="57" actId="26606"/>
        <pc:sldMasterMkLst>
          <pc:docMk/>
          <pc:sldMasterMk cId="4036692576" sldId="2147483648"/>
        </pc:sldMasterMkLst>
        <pc:sldLayoutChg chg="add del">
          <pc:chgData name="Thys, Lukas" userId="ca01efbf-caf0-4865-b12f-a3a4f28d4eaa" providerId="ADAL" clId="{576CFA3A-0FE8-4073-BC0E-26025775A1D3}" dt="2022-12-24T09:21:51.420" v="57" actId="26606"/>
          <pc:sldLayoutMkLst>
            <pc:docMk/>
            <pc:sldMasterMk cId="4036692576" sldId="2147483648"/>
            <pc:sldLayoutMk cId="278456539" sldId="2147483649"/>
          </pc:sldLayoutMkLst>
        </pc:sldLayoutChg>
        <pc:sldLayoutChg chg="add del">
          <pc:chgData name="Thys, Lukas" userId="ca01efbf-caf0-4865-b12f-a3a4f28d4eaa" providerId="ADAL" clId="{576CFA3A-0FE8-4073-BC0E-26025775A1D3}" dt="2022-12-24T09:21:51.420" v="57" actId="26606"/>
          <pc:sldLayoutMkLst>
            <pc:docMk/>
            <pc:sldMasterMk cId="4036692576" sldId="2147483648"/>
            <pc:sldLayoutMk cId="338714993" sldId="2147483650"/>
          </pc:sldLayoutMkLst>
        </pc:sldLayoutChg>
        <pc:sldLayoutChg chg="add del">
          <pc:chgData name="Thys, Lukas" userId="ca01efbf-caf0-4865-b12f-a3a4f28d4eaa" providerId="ADAL" clId="{576CFA3A-0FE8-4073-BC0E-26025775A1D3}" dt="2022-12-24T09:21:51.420" v="57" actId="26606"/>
          <pc:sldLayoutMkLst>
            <pc:docMk/>
            <pc:sldMasterMk cId="4036692576" sldId="2147483648"/>
            <pc:sldLayoutMk cId="2853919489" sldId="2147483651"/>
          </pc:sldLayoutMkLst>
        </pc:sldLayoutChg>
        <pc:sldLayoutChg chg="add del">
          <pc:chgData name="Thys, Lukas" userId="ca01efbf-caf0-4865-b12f-a3a4f28d4eaa" providerId="ADAL" clId="{576CFA3A-0FE8-4073-BC0E-26025775A1D3}" dt="2022-12-24T09:21:51.420" v="57" actId="26606"/>
          <pc:sldLayoutMkLst>
            <pc:docMk/>
            <pc:sldMasterMk cId="4036692576" sldId="2147483648"/>
            <pc:sldLayoutMk cId="1875816443" sldId="2147483652"/>
          </pc:sldLayoutMkLst>
        </pc:sldLayoutChg>
        <pc:sldLayoutChg chg="add del">
          <pc:chgData name="Thys, Lukas" userId="ca01efbf-caf0-4865-b12f-a3a4f28d4eaa" providerId="ADAL" clId="{576CFA3A-0FE8-4073-BC0E-26025775A1D3}" dt="2022-12-24T09:21:51.420" v="57" actId="26606"/>
          <pc:sldLayoutMkLst>
            <pc:docMk/>
            <pc:sldMasterMk cId="4036692576" sldId="2147483648"/>
            <pc:sldLayoutMk cId="3383862306" sldId="2147483653"/>
          </pc:sldLayoutMkLst>
        </pc:sldLayoutChg>
        <pc:sldLayoutChg chg="add del">
          <pc:chgData name="Thys, Lukas" userId="ca01efbf-caf0-4865-b12f-a3a4f28d4eaa" providerId="ADAL" clId="{576CFA3A-0FE8-4073-BC0E-26025775A1D3}" dt="2022-12-24T09:21:51.420" v="57" actId="26606"/>
          <pc:sldLayoutMkLst>
            <pc:docMk/>
            <pc:sldMasterMk cId="4036692576" sldId="2147483648"/>
            <pc:sldLayoutMk cId="3446940152" sldId="2147483654"/>
          </pc:sldLayoutMkLst>
        </pc:sldLayoutChg>
        <pc:sldLayoutChg chg="add del">
          <pc:chgData name="Thys, Lukas" userId="ca01efbf-caf0-4865-b12f-a3a4f28d4eaa" providerId="ADAL" clId="{576CFA3A-0FE8-4073-BC0E-26025775A1D3}" dt="2022-12-24T09:21:51.420" v="57" actId="26606"/>
          <pc:sldLayoutMkLst>
            <pc:docMk/>
            <pc:sldMasterMk cId="4036692576" sldId="2147483648"/>
            <pc:sldLayoutMk cId="1299594401" sldId="2147483655"/>
          </pc:sldLayoutMkLst>
        </pc:sldLayoutChg>
        <pc:sldLayoutChg chg="add del">
          <pc:chgData name="Thys, Lukas" userId="ca01efbf-caf0-4865-b12f-a3a4f28d4eaa" providerId="ADAL" clId="{576CFA3A-0FE8-4073-BC0E-26025775A1D3}" dt="2022-12-24T09:21:51.420" v="57" actId="26606"/>
          <pc:sldLayoutMkLst>
            <pc:docMk/>
            <pc:sldMasterMk cId="4036692576" sldId="2147483648"/>
            <pc:sldLayoutMk cId="1406909876" sldId="2147483656"/>
          </pc:sldLayoutMkLst>
        </pc:sldLayoutChg>
        <pc:sldLayoutChg chg="add del">
          <pc:chgData name="Thys, Lukas" userId="ca01efbf-caf0-4865-b12f-a3a4f28d4eaa" providerId="ADAL" clId="{576CFA3A-0FE8-4073-BC0E-26025775A1D3}" dt="2022-12-24T09:21:51.420" v="57" actId="26606"/>
          <pc:sldLayoutMkLst>
            <pc:docMk/>
            <pc:sldMasterMk cId="4036692576" sldId="2147483648"/>
            <pc:sldLayoutMk cId="2628581731" sldId="2147483657"/>
          </pc:sldLayoutMkLst>
        </pc:sldLayoutChg>
        <pc:sldLayoutChg chg="add del">
          <pc:chgData name="Thys, Lukas" userId="ca01efbf-caf0-4865-b12f-a3a4f28d4eaa" providerId="ADAL" clId="{576CFA3A-0FE8-4073-BC0E-26025775A1D3}" dt="2022-12-24T09:21:51.420" v="57" actId="26606"/>
          <pc:sldLayoutMkLst>
            <pc:docMk/>
            <pc:sldMasterMk cId="4036692576" sldId="2147483648"/>
            <pc:sldLayoutMk cId="817101869" sldId="2147483658"/>
          </pc:sldLayoutMkLst>
        </pc:sldLayoutChg>
        <pc:sldLayoutChg chg="add del">
          <pc:chgData name="Thys, Lukas" userId="ca01efbf-caf0-4865-b12f-a3a4f28d4eaa" providerId="ADAL" clId="{576CFA3A-0FE8-4073-BC0E-26025775A1D3}" dt="2022-12-24T09:21:51.420" v="57" actId="26606"/>
          <pc:sldLayoutMkLst>
            <pc:docMk/>
            <pc:sldMasterMk cId="4036692576" sldId="2147483648"/>
            <pc:sldLayoutMk cId="1319080518" sldId="2147483659"/>
          </pc:sldLayoutMkLst>
        </pc:sldLayoutChg>
      </pc:sldMasterChg>
      <pc:sldMasterChg chg="add del addSldLayout delSldLayout">
        <pc:chgData name="Thys, Lukas" userId="ca01efbf-caf0-4865-b12f-a3a4f28d4eaa" providerId="ADAL" clId="{576CFA3A-0FE8-4073-BC0E-26025775A1D3}" dt="2022-12-24T09:21:51.420" v="57" actId="26606"/>
        <pc:sldMasterMkLst>
          <pc:docMk/>
          <pc:sldMasterMk cId="2110266591" sldId="2147483673"/>
        </pc:sldMasterMkLst>
        <pc:sldLayoutChg chg="add del">
          <pc:chgData name="Thys, Lukas" userId="ca01efbf-caf0-4865-b12f-a3a4f28d4eaa" providerId="ADAL" clId="{576CFA3A-0FE8-4073-BC0E-26025775A1D3}" dt="2022-12-24T09:21:51.420" v="57" actId="26606"/>
          <pc:sldLayoutMkLst>
            <pc:docMk/>
            <pc:sldMasterMk cId="2110266591" sldId="2147483673"/>
            <pc:sldLayoutMk cId="3222942254" sldId="2147483662"/>
          </pc:sldLayoutMkLst>
        </pc:sldLayoutChg>
        <pc:sldLayoutChg chg="add del">
          <pc:chgData name="Thys, Lukas" userId="ca01efbf-caf0-4865-b12f-a3a4f28d4eaa" providerId="ADAL" clId="{576CFA3A-0FE8-4073-BC0E-26025775A1D3}" dt="2022-12-24T09:21:51.420" v="57" actId="26606"/>
          <pc:sldLayoutMkLst>
            <pc:docMk/>
            <pc:sldMasterMk cId="2110266591" sldId="2147483673"/>
            <pc:sldLayoutMk cId="1202576606" sldId="2147483663"/>
          </pc:sldLayoutMkLst>
        </pc:sldLayoutChg>
        <pc:sldLayoutChg chg="add del">
          <pc:chgData name="Thys, Lukas" userId="ca01efbf-caf0-4865-b12f-a3a4f28d4eaa" providerId="ADAL" clId="{576CFA3A-0FE8-4073-BC0E-26025775A1D3}" dt="2022-12-24T09:21:51.420" v="57" actId="26606"/>
          <pc:sldLayoutMkLst>
            <pc:docMk/>
            <pc:sldMasterMk cId="2110266591" sldId="2147483673"/>
            <pc:sldLayoutMk cId="1107939754" sldId="2147483664"/>
          </pc:sldLayoutMkLst>
        </pc:sldLayoutChg>
        <pc:sldLayoutChg chg="add del">
          <pc:chgData name="Thys, Lukas" userId="ca01efbf-caf0-4865-b12f-a3a4f28d4eaa" providerId="ADAL" clId="{576CFA3A-0FE8-4073-BC0E-26025775A1D3}" dt="2022-12-24T09:21:51.420" v="57" actId="26606"/>
          <pc:sldLayoutMkLst>
            <pc:docMk/>
            <pc:sldMasterMk cId="2110266591" sldId="2147483673"/>
            <pc:sldLayoutMk cId="1689522785" sldId="2147483665"/>
          </pc:sldLayoutMkLst>
        </pc:sldLayoutChg>
        <pc:sldLayoutChg chg="add del">
          <pc:chgData name="Thys, Lukas" userId="ca01efbf-caf0-4865-b12f-a3a4f28d4eaa" providerId="ADAL" clId="{576CFA3A-0FE8-4073-BC0E-26025775A1D3}" dt="2022-12-24T09:21:51.420" v="57" actId="26606"/>
          <pc:sldLayoutMkLst>
            <pc:docMk/>
            <pc:sldMasterMk cId="2110266591" sldId="2147483673"/>
            <pc:sldLayoutMk cId="313119789" sldId="2147483666"/>
          </pc:sldLayoutMkLst>
        </pc:sldLayoutChg>
        <pc:sldLayoutChg chg="add del">
          <pc:chgData name="Thys, Lukas" userId="ca01efbf-caf0-4865-b12f-a3a4f28d4eaa" providerId="ADAL" clId="{576CFA3A-0FE8-4073-BC0E-26025775A1D3}" dt="2022-12-24T09:21:51.420" v="57" actId="26606"/>
          <pc:sldLayoutMkLst>
            <pc:docMk/>
            <pc:sldMasterMk cId="2110266591" sldId="2147483673"/>
            <pc:sldLayoutMk cId="2356765866" sldId="2147483667"/>
          </pc:sldLayoutMkLst>
        </pc:sldLayoutChg>
        <pc:sldLayoutChg chg="add del">
          <pc:chgData name="Thys, Lukas" userId="ca01efbf-caf0-4865-b12f-a3a4f28d4eaa" providerId="ADAL" clId="{576CFA3A-0FE8-4073-BC0E-26025775A1D3}" dt="2022-12-24T09:21:51.420" v="57" actId="26606"/>
          <pc:sldLayoutMkLst>
            <pc:docMk/>
            <pc:sldMasterMk cId="2110266591" sldId="2147483673"/>
            <pc:sldLayoutMk cId="4262488735" sldId="2147483668"/>
          </pc:sldLayoutMkLst>
        </pc:sldLayoutChg>
        <pc:sldLayoutChg chg="add del">
          <pc:chgData name="Thys, Lukas" userId="ca01efbf-caf0-4865-b12f-a3a4f28d4eaa" providerId="ADAL" clId="{576CFA3A-0FE8-4073-BC0E-26025775A1D3}" dt="2022-12-24T09:21:51.420" v="57" actId="26606"/>
          <pc:sldLayoutMkLst>
            <pc:docMk/>
            <pc:sldMasterMk cId="2110266591" sldId="2147483673"/>
            <pc:sldLayoutMk cId="1869264517" sldId="2147483669"/>
          </pc:sldLayoutMkLst>
        </pc:sldLayoutChg>
        <pc:sldLayoutChg chg="add del">
          <pc:chgData name="Thys, Lukas" userId="ca01efbf-caf0-4865-b12f-a3a4f28d4eaa" providerId="ADAL" clId="{576CFA3A-0FE8-4073-BC0E-26025775A1D3}" dt="2022-12-24T09:21:51.420" v="57" actId="26606"/>
          <pc:sldLayoutMkLst>
            <pc:docMk/>
            <pc:sldMasterMk cId="2110266591" sldId="2147483673"/>
            <pc:sldLayoutMk cId="3498878267" sldId="2147483670"/>
          </pc:sldLayoutMkLst>
        </pc:sldLayoutChg>
        <pc:sldLayoutChg chg="add del">
          <pc:chgData name="Thys, Lukas" userId="ca01efbf-caf0-4865-b12f-a3a4f28d4eaa" providerId="ADAL" clId="{576CFA3A-0FE8-4073-BC0E-26025775A1D3}" dt="2022-12-24T09:21:51.420" v="57" actId="26606"/>
          <pc:sldLayoutMkLst>
            <pc:docMk/>
            <pc:sldMasterMk cId="2110266591" sldId="2147483673"/>
            <pc:sldLayoutMk cId="3258862633" sldId="2147483671"/>
          </pc:sldLayoutMkLst>
        </pc:sldLayoutChg>
        <pc:sldLayoutChg chg="add del">
          <pc:chgData name="Thys, Lukas" userId="ca01efbf-caf0-4865-b12f-a3a4f28d4eaa" providerId="ADAL" clId="{576CFA3A-0FE8-4073-BC0E-26025775A1D3}" dt="2022-12-24T09:21:51.420" v="57" actId="26606"/>
          <pc:sldLayoutMkLst>
            <pc:docMk/>
            <pc:sldMasterMk cId="2110266591" sldId="2147483673"/>
            <pc:sldLayoutMk cId="2335404665" sldId="214748367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D3329-BC53-1053-7020-89AB918C5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2EE32DB-C125-2A2B-5730-D76BC758F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BB0D975-A411-852D-94FD-42C79F21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9287-2DBC-4632-895E-188CF7A9F854}" type="datetimeFigureOut">
              <a:rPr lang="nl-BE" smtClean="0"/>
              <a:t>24/12/2022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3CEE8F-A9B8-B02E-5333-268CDCB9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E7EC7CC-F7CE-C6CC-3537-23D86CDE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49A6-7696-4A61-863F-02DE55AAA8B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45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1ACCBC-2364-C920-CE5F-4FDC6C74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A58F405-184A-17B5-F92F-E756561F3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0D67DBF-6B4A-D290-4086-FA6ED49D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9287-2DBC-4632-895E-188CF7A9F854}" type="datetimeFigureOut">
              <a:rPr lang="nl-BE" smtClean="0"/>
              <a:t>24/12/2022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61A9221-28E9-C3B8-9FFE-1E2F43691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D9C170D-6886-DEE1-8FC1-3BB75634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49A6-7696-4A61-863F-02DE55AAA8B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710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FCBF8F2-9E92-A218-8BA1-5AEF3146D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3433BEB-B5A8-E3AF-AE18-AA12A856D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2C64F4-E87A-BC5E-AC26-9A301EE3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9287-2DBC-4632-895E-188CF7A9F854}" type="datetimeFigureOut">
              <a:rPr lang="nl-BE" smtClean="0"/>
              <a:t>24/12/2022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FA529FE-B2F4-4580-EDBC-BE6BB76D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D652318-7B40-A54D-638B-D4191BB7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49A6-7696-4A61-863F-02DE55AAA8B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908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298A9-7509-5A88-6745-5FCFFD3F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B98755-2E38-2C23-9B03-DF5DBB3A1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E090C2F-AD2E-FE54-B078-809E01BA4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9287-2DBC-4632-895E-188CF7A9F854}" type="datetimeFigureOut">
              <a:rPr lang="nl-BE" smtClean="0"/>
              <a:t>24/12/2022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ECB5C9F-C276-EA68-6B9D-AC3B9800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842A1B-B9D4-22C6-C4A3-E681AFC0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49A6-7696-4A61-863F-02DE55AAA8B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71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ECF956-5482-164A-1DF8-945B254F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9C9E5A8-ED46-3E59-E827-D44D51A58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E17043C-C1D9-378D-48C3-2551B2E2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9287-2DBC-4632-895E-188CF7A9F854}" type="datetimeFigureOut">
              <a:rPr lang="nl-BE" smtClean="0"/>
              <a:t>24/12/2022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15729B-9CFD-D2BA-6DD6-9DAE9192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E9BCB9-7755-619F-7018-698FE693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49A6-7696-4A61-863F-02DE55AAA8B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391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75732-6152-FC38-DAFE-E9DBA486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FFD3167-EA27-E2FC-A6A2-AC4FA16B8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6C735B6-C9A1-BEF9-EE3F-D0C653D38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12E5694-68CB-8C0E-BC10-4846622E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9287-2DBC-4632-895E-188CF7A9F854}" type="datetimeFigureOut">
              <a:rPr lang="nl-BE" smtClean="0"/>
              <a:t>24/12/2022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283C320-D8E4-EC0D-2077-44246F02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1B1A0C-1C0A-B439-2A2D-0435D8A7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49A6-7696-4A61-863F-02DE55AAA8B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581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03E9A2-5530-5AC8-9DE1-3AE90E8A8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42F3989-19B9-CFD5-AC56-C141AF9F4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CC6503B-D0BB-AA68-AFA7-1F44754FB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E99CF1E-C91D-F85E-CE50-BCA5BD200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A6D8F1F-A0C2-687E-C946-537E20972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A55EEC6-5CE5-CF2F-25E4-1B555362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9287-2DBC-4632-895E-188CF7A9F854}" type="datetimeFigureOut">
              <a:rPr lang="nl-BE" smtClean="0"/>
              <a:t>24/12/2022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1F0FE97-C46B-6420-F866-071A8DAB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FE90F75-5FF2-C983-FBE3-4EE1ABE7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49A6-7696-4A61-863F-02DE55AAA8B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386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D0D82-AB7A-5FCD-BBF2-7590DD29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BD0E356-2FB8-0773-BD62-2996B635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9287-2DBC-4632-895E-188CF7A9F854}" type="datetimeFigureOut">
              <a:rPr lang="nl-BE" smtClean="0"/>
              <a:t>24/12/2022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EEDD588-8A82-B79C-0733-2D593F90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0BA30E1-B8DE-AF7D-1F42-19212D99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49A6-7696-4A61-863F-02DE55AAA8B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94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0814AC7-C75E-2E28-90CE-FD0259A0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9287-2DBC-4632-895E-188CF7A9F854}" type="datetimeFigureOut">
              <a:rPr lang="nl-BE" smtClean="0"/>
              <a:t>24/12/2022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5D5B3E2-20DA-A9ED-727B-63A12E96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B223A64-2ADC-58B4-F0DF-2C693983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49A6-7696-4A61-863F-02DE55AAA8B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959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F54C6-FEEC-AA7D-AC9E-91FB3ADD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BF720D-3617-8AF2-C89F-759D8357E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558EBCD-7DCE-99CD-BDE0-97EA1DD1D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2AE7048-D611-D3CB-A122-687F529C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9287-2DBC-4632-895E-188CF7A9F854}" type="datetimeFigureOut">
              <a:rPr lang="nl-BE" smtClean="0"/>
              <a:t>24/12/2022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6260719-210D-9947-5556-4495CB9A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A54EB2E-A332-8FC3-B86C-F2E9861A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49A6-7696-4A61-863F-02DE55AAA8B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690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80817-DEF0-45B4-91B2-CD1328EE4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7D2AFB6-C3C2-122D-7A0D-0B76D33FC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59D482B-B3C3-31FC-D19D-C4BDF2385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08661EE-B7F2-D5FA-2256-7038CF1A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9287-2DBC-4632-895E-188CF7A9F854}" type="datetimeFigureOut">
              <a:rPr lang="nl-BE" smtClean="0"/>
              <a:t>24/12/2022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09E5EFD-2D8F-FA91-0EA5-9B2A6A32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FCE1442-FD6D-32D4-3BA6-A36B2DC9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49A6-7696-4A61-863F-02DE55AAA8B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858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7DBB218-B7AF-F835-384A-BFF4314A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A6D0284-7E6E-B9E2-7C13-D23C87811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B5A810-E9D7-837F-7AF0-02158BE2D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89287-2DBC-4632-895E-188CF7A9F854}" type="datetimeFigureOut">
              <a:rPr lang="nl-BE" smtClean="0"/>
              <a:t>24/12/2022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19EE9A-385B-4EA8-24A1-B67F42EC0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33E56E-546F-C044-8559-1B5022C11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D49A6-7696-4A61-863F-02DE55AAA8B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669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nair stelsel en rekenen, makkelijker dan je denkt !">
            <a:extLst>
              <a:ext uri="{FF2B5EF4-FFF2-40B4-BE49-F238E27FC236}">
                <a16:creationId xmlns:a16="http://schemas.microsoft.com/office/drawing/2014/main" id="{7B2F6A41-6127-1CF3-35A4-01B3161C6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5" r="225"/>
          <a:stretch/>
        </p:blipFill>
        <p:spPr bwMode="auto">
          <a:xfrm>
            <a:off x="0" y="-8943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737367E-1954-6EFE-470E-83A3B5B28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26257"/>
            <a:ext cx="9144000" cy="2387600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Rekenen met het binair cijfer stelsel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38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F01CC-F3CB-C1DA-34FD-8C28A926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Rekenen met tabel</a:t>
            </a:r>
            <a:endParaRPr lang="nl-BE" dirty="0"/>
          </a:p>
        </p:txBody>
      </p:sp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52922805-E694-257F-DD07-CFF98CEFA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132281"/>
              </p:ext>
            </p:extLst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14826890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1912600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52311878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98441626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116774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92343354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3037124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54419993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708700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256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128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05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360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324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61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85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45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4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83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2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49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779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848786"/>
                  </a:ext>
                </a:extLst>
              </a:tr>
            </a:tbl>
          </a:graphicData>
        </a:graphic>
      </p:graphicFrame>
      <p:sp>
        <p:nvSpPr>
          <p:cNvPr id="8" name="Tekstvak 7">
            <a:extLst>
              <a:ext uri="{FF2B5EF4-FFF2-40B4-BE49-F238E27FC236}">
                <a16:creationId xmlns:a16="http://schemas.microsoft.com/office/drawing/2014/main" id="{F37DEA4E-FAC7-D112-0823-047260DB5C35}"/>
              </a:ext>
            </a:extLst>
          </p:cNvPr>
          <p:cNvSpPr txBox="1"/>
          <p:nvPr/>
        </p:nvSpPr>
        <p:spPr>
          <a:xfrm>
            <a:off x="5578486" y="211455"/>
            <a:ext cx="34721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Getallen: </a:t>
            </a:r>
          </a:p>
          <a:p>
            <a:endParaRPr lang="nl-NL" dirty="0"/>
          </a:p>
          <a:p>
            <a:r>
              <a:rPr lang="nl-NL" dirty="0"/>
              <a:t>Decimaal stelsel: 3,56,79,307</a:t>
            </a:r>
          </a:p>
          <a:p>
            <a:r>
              <a:rPr lang="nl-NL" dirty="0"/>
              <a:t>Binair stelsel: 1101,100011,101101</a:t>
            </a:r>
          </a:p>
        </p:txBody>
      </p:sp>
    </p:spTree>
    <p:extLst>
      <p:ext uri="{BB962C8B-B14F-4D97-AF65-F5344CB8AC3E}">
        <p14:creationId xmlns:p14="http://schemas.microsoft.com/office/powerpoint/2010/main" val="424143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F01CC-F3CB-C1DA-34FD-8C28A926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Probeer nu zelf</a:t>
            </a:r>
            <a:br>
              <a:rPr lang="nl-NL" dirty="0"/>
            </a:br>
            <a:r>
              <a:rPr lang="nl-NL" dirty="0"/>
              <a:t>de volgende getallen</a:t>
            </a:r>
            <a:endParaRPr lang="nl-BE" dirty="0"/>
          </a:p>
        </p:txBody>
      </p:sp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52922805-E694-257F-DD07-CFF98CEFA11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14826890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1912600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52311878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98441626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116774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92343354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3037124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54419993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708700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256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128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05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360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324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61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85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45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4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83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2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49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779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848786"/>
                  </a:ext>
                </a:extLst>
              </a:tr>
            </a:tbl>
          </a:graphicData>
        </a:graphic>
      </p:graphicFrame>
      <p:sp>
        <p:nvSpPr>
          <p:cNvPr id="3" name="Tekstvak 2">
            <a:extLst>
              <a:ext uri="{FF2B5EF4-FFF2-40B4-BE49-F238E27FC236}">
                <a16:creationId xmlns:a16="http://schemas.microsoft.com/office/drawing/2014/main" id="{B16F3B51-F050-81D9-25BC-DE86F414405E}"/>
              </a:ext>
            </a:extLst>
          </p:cNvPr>
          <p:cNvSpPr txBox="1"/>
          <p:nvPr/>
        </p:nvSpPr>
        <p:spPr>
          <a:xfrm>
            <a:off x="6096000" y="211455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Getallen: </a:t>
            </a:r>
          </a:p>
          <a:p>
            <a:endParaRPr lang="nl-NL" dirty="0"/>
          </a:p>
          <a:p>
            <a:r>
              <a:rPr lang="nl-NL" dirty="0"/>
              <a:t>Decimaal stelsel: 15,40,18,132</a:t>
            </a:r>
          </a:p>
          <a:p>
            <a:r>
              <a:rPr lang="nl-NL" dirty="0"/>
              <a:t>Binair stelsel: 10011,1001,101,110</a:t>
            </a:r>
          </a:p>
        </p:txBody>
      </p:sp>
    </p:spTree>
    <p:extLst>
      <p:ext uri="{BB962C8B-B14F-4D97-AF65-F5344CB8AC3E}">
        <p14:creationId xmlns:p14="http://schemas.microsoft.com/office/powerpoint/2010/main" val="233876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B2DC1-93B6-384A-3EB9-D2DDD2D5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Volg deze link om de vorige oefening te maken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AC1E98-163A-0F5F-D36D-606875882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Volg deze link: </a:t>
            </a:r>
            <a:r>
              <a:rPr lang="nl-NL" dirty="0" err="1"/>
              <a:t>https</a:t>
            </a:r>
            <a:r>
              <a:rPr lang="nl-NL" dirty="0"/>
              <a:t>://</a:t>
            </a:r>
            <a:r>
              <a:rPr lang="nl-NL" dirty="0" err="1"/>
              <a:t>www.bookwidgets.com</a:t>
            </a:r>
            <a:r>
              <a:rPr lang="nl-NL" dirty="0"/>
              <a:t>/</a:t>
            </a:r>
            <a:r>
              <a:rPr lang="nl-NL" dirty="0" err="1"/>
              <a:t>play</a:t>
            </a:r>
            <a:r>
              <a:rPr lang="nl-NL" dirty="0"/>
              <a:t>/</a:t>
            </a:r>
            <a:r>
              <a:rPr lang="nl-NL" dirty="0" err="1"/>
              <a:t>NJ_vMVVZ-iQAEFGdHEgAAA</a:t>
            </a:r>
            <a:r>
              <a:rPr lang="nl-NL" dirty="0"/>
              <a:t>/</a:t>
            </a:r>
            <a:r>
              <a:rPr lang="nl-NL" dirty="0" err="1"/>
              <a:t>WDZ93WF?teacher_id</a:t>
            </a:r>
            <a:r>
              <a:rPr lang="nl-NL" dirty="0"/>
              <a:t>=6687794513051648</a:t>
            </a:r>
          </a:p>
        </p:txBody>
      </p:sp>
    </p:spTree>
    <p:extLst>
      <p:ext uri="{BB962C8B-B14F-4D97-AF65-F5344CB8AC3E}">
        <p14:creationId xmlns:p14="http://schemas.microsoft.com/office/powerpoint/2010/main" val="304377465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Breedbeeld</PresentationFormat>
  <Paragraphs>31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Rekenen met het binair cijfer stelsel</vt:lpstr>
      <vt:lpstr>Rekenen met tabel</vt:lpstr>
      <vt:lpstr>Probeer nu zelf de volgende getallen</vt:lpstr>
      <vt:lpstr>Volg deze link om de vorige oefening te maken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Rekenen met het binair cijfer stelsel</dc:title>
  <dc:creator>Thys, Lukas</dc:creator>
  <cp:lastModifiedBy>Thys, Lukas</cp:lastModifiedBy>
  <cp:revision>1</cp:revision>
  <dcterms:created xsi:type="dcterms:W3CDTF">2022-12-24T09:20:13Z</dcterms:created>
  <dcterms:modified xsi:type="dcterms:W3CDTF">2022-12-24T16:50:37Z</dcterms:modified>
</cp:coreProperties>
</file>