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  <p:sldId id="268" r:id="rId9"/>
    <p:sldId id="272" r:id="rId10"/>
    <p:sldId id="273" r:id="rId11"/>
    <p:sldId id="264" r:id="rId12"/>
    <p:sldId id="265" r:id="rId13"/>
    <p:sldId id="269" r:id="rId14"/>
    <p:sldId id="275" r:id="rId15"/>
    <p:sldId id="270" r:id="rId16"/>
    <p:sldId id="271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098"/>
    <a:srgbClr val="94C1E3"/>
    <a:srgbClr val="94E397"/>
    <a:srgbClr val="84E889"/>
    <a:srgbClr val="FE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2922F-8F54-40D5-BC50-3585055BAA99}" v="1183" dt="2024-03-28T09:38:07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991" autoAdjust="0"/>
  </p:normalViewPr>
  <p:slideViewPr>
    <p:cSldViewPr snapToGrid="0">
      <p:cViewPr varScale="1">
        <p:scale>
          <a:sx n="105" d="100"/>
          <a:sy n="105" d="100"/>
        </p:scale>
        <p:origin x="2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258-2797-471D-A1BE-F91A9D566C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093B7-F0C4-477A-8B3F-806443B8FF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86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093B7-F0C4-477A-8B3F-806443B8FF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9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E81E-6616-339E-F282-899E0ACD4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D625-0F0D-0310-E7C4-CE79F2D38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06F6-3E0B-F7E4-4B6D-385174B8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FBF8-FBAC-DF5D-AE50-309388B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E7314-B1D6-72CF-0CA5-EA91869E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17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4FCC-9C7D-AB98-D2EA-BAD69D7A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E1993-EE0C-8A7F-AA77-0AAD8651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0D59-BDE8-1D5F-4331-2A5CE2FA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3B6D-2486-E52B-4DB8-16CDFFCC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BBDA-B919-6F5D-1E72-66216A3E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1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86C5F-2CF1-AE73-46A8-7007C9D7C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9B2C8-D519-FB02-405D-075E730BC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9258-D6D9-3D3A-1291-F74E1FE3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90AB-CDB2-58DF-FA92-A2069382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119F-3DED-0ABD-339E-77C6B2BA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0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B79C-4E8F-3AA9-8395-B47C2E24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02BC-2938-937B-574D-F5E8F089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6FAD-24A8-13FE-141D-A3DFF9D7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B7DA-BC46-E404-844C-D38C143A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A545-D005-1CB1-406D-BDD4BB86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92BB-5274-34E7-6E5D-F6DB0513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C05D6-6E1D-4798-910C-2ADA04CE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B630-0234-DB6B-639F-2B6E0D45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DD18-7EB8-D05E-B6E3-BA171891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B95B-5862-AFEB-072A-9D4F5881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3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8BDF-054F-5B6A-7F67-53B0182D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63B8-3F68-0218-3614-522B6847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E8723-2DEC-2DEE-4CF6-7605F069B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4F622-A825-4D26-6308-908BB0D9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C58E-D7E1-179E-6190-3FD96B7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5E27B-29FE-1CEB-49E3-633F33B5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7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0902-5174-FFA2-3CCF-52C74EAE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D938B-1462-FB0C-9B33-EDB13C6AD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98C52-BA9B-6782-B5C5-D35D0156F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2D990-42E7-BDF8-6C3D-F9632227F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37161-7465-7977-E10F-B3ACDE861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DDF3D-269B-B17A-A96B-2F159EA5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3D253-3366-EAAB-5ABC-C6409371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0E11B-D867-82AF-B8A9-7682131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2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1111-26F2-6F44-1CF3-B008E177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0FCD3-AD16-DDEF-5D4C-E3F561A8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1460-08D8-2C7E-F8A6-91DA65F8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D93C3-5EC3-E7F5-DA2D-5BBFC1B6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F6404-F43C-4BFF-C908-F5986ABA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AAD7C-1F8A-AB82-0C54-626246CA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E60B1-5597-38DB-1DAB-DD592682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3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42E6-B90E-59CF-D083-BDBED06D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7200-9549-7F10-9F64-B4FCBB2E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C4D52-4E79-4AEF-A76C-59326AEBC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AA5B-406A-6B04-939B-94312C72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AF01-A5F2-D487-61DB-F0065C6E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F3B7-1D24-C1E2-8B05-D5EB561A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4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1151-8EFC-C5D4-1D6A-3395B967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F3191-4869-C844-D41E-D51DA1D37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EE52C-4906-2496-0F21-9BD35DC6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28E49-57C0-E7C5-955E-0FEBC372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47D1A-6FF1-B46F-0CD5-79EAB4B6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138E-0CDD-A722-F152-C7D335AE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A64FA-E9AC-8CCF-EBDF-881909F3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11F2-8FBC-C7C9-0E19-30A981DC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AB1B-13CB-95F6-E346-CFDEEBB12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EAB5-D203-DDCA-53D1-0E763BE63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375B-2FC3-E231-0699-844709AFE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1AA80-BB55-400D-9E1F-C29A26A7E6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1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Auto Pets">
            <a:extLst>
              <a:ext uri="{FF2B5EF4-FFF2-40B4-BE49-F238E27FC236}">
                <a16:creationId xmlns:a16="http://schemas.microsoft.com/office/drawing/2014/main" id="{0D056B7B-5BF7-6AC9-0545-7A51AAD5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862673"/>
            <a:ext cx="7048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81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battle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D694B7-7718-67AC-2138-2C43C0DC8EEC}"/>
              </a:ext>
            </a:extLst>
          </p:cNvPr>
          <p:cNvSpPr/>
          <p:nvPr/>
        </p:nvSpPr>
        <p:spPr>
          <a:xfrm>
            <a:off x="2247624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FF6AE2-45DF-42E8-6154-D690CEDDC98E}"/>
              </a:ext>
            </a:extLst>
          </p:cNvPr>
          <p:cNvSpPr/>
          <p:nvPr/>
        </p:nvSpPr>
        <p:spPr>
          <a:xfrm>
            <a:off x="2848384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DE4A24-E623-63A6-C0F8-6C445AB11F4C}"/>
              </a:ext>
            </a:extLst>
          </p:cNvPr>
          <p:cNvSpPr/>
          <p:nvPr/>
        </p:nvSpPr>
        <p:spPr>
          <a:xfrm>
            <a:off x="3459625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8C47E-DE1A-8C68-2149-326637489504}"/>
              </a:ext>
            </a:extLst>
          </p:cNvPr>
          <p:cNvSpPr/>
          <p:nvPr/>
        </p:nvSpPr>
        <p:spPr>
          <a:xfrm>
            <a:off x="4060385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A478D-D6A8-39FC-2FE1-35FFAD779662}"/>
              </a:ext>
            </a:extLst>
          </p:cNvPr>
          <p:cNvSpPr/>
          <p:nvPr/>
        </p:nvSpPr>
        <p:spPr>
          <a:xfrm>
            <a:off x="466998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6B319B-6B2B-D679-D005-AAB99C6194AD}"/>
              </a:ext>
            </a:extLst>
          </p:cNvPr>
          <p:cNvSpPr/>
          <p:nvPr/>
        </p:nvSpPr>
        <p:spPr>
          <a:xfrm>
            <a:off x="527074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E63AD0-410F-5148-E1BD-1C57BA5B765A}"/>
              </a:ext>
            </a:extLst>
          </p:cNvPr>
          <p:cNvSpPr/>
          <p:nvPr/>
        </p:nvSpPr>
        <p:spPr>
          <a:xfrm>
            <a:off x="656623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17AB22-0A2F-0B0F-34B3-223A1CC1066E}"/>
              </a:ext>
            </a:extLst>
          </p:cNvPr>
          <p:cNvSpPr/>
          <p:nvPr/>
        </p:nvSpPr>
        <p:spPr>
          <a:xfrm>
            <a:off x="716699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73F333-4B19-0B27-480C-AF2D728F0BD9}"/>
              </a:ext>
            </a:extLst>
          </p:cNvPr>
          <p:cNvSpPr/>
          <p:nvPr/>
        </p:nvSpPr>
        <p:spPr>
          <a:xfrm>
            <a:off x="7821530" y="3894511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794058-B3DA-EBB5-B822-0E3C8AE55FF1}"/>
              </a:ext>
            </a:extLst>
          </p:cNvPr>
          <p:cNvSpPr/>
          <p:nvPr/>
        </p:nvSpPr>
        <p:spPr>
          <a:xfrm>
            <a:off x="8422290" y="3894511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60D3DC-C9E4-6C57-61FE-7D325E575590}"/>
              </a:ext>
            </a:extLst>
          </p:cNvPr>
          <p:cNvSpPr/>
          <p:nvPr/>
        </p:nvSpPr>
        <p:spPr>
          <a:xfrm>
            <a:off x="8422290" y="4307595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27B2BE-BF72-7DDA-C21F-1F76F7A16934}"/>
              </a:ext>
            </a:extLst>
          </p:cNvPr>
          <p:cNvSpPr/>
          <p:nvPr/>
        </p:nvSpPr>
        <p:spPr>
          <a:xfrm>
            <a:off x="5275527" y="4282513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F5A252-23E1-8D33-0533-215707872F12}"/>
              </a:ext>
            </a:extLst>
          </p:cNvPr>
          <p:cNvSpPr/>
          <p:nvPr/>
        </p:nvSpPr>
        <p:spPr>
          <a:xfrm>
            <a:off x="4669982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1AEFA-656B-0C5E-F0EC-3BB0F71F08FC}"/>
              </a:ext>
            </a:extLst>
          </p:cNvPr>
          <p:cNvSpPr/>
          <p:nvPr/>
        </p:nvSpPr>
        <p:spPr>
          <a:xfrm>
            <a:off x="3459625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644A52-8941-CF25-4C42-7CC9E7ED5196}"/>
              </a:ext>
            </a:extLst>
          </p:cNvPr>
          <p:cNvSpPr/>
          <p:nvPr/>
        </p:nvSpPr>
        <p:spPr>
          <a:xfrm>
            <a:off x="2848384" y="4260127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20" grpId="0" animBg="1"/>
      <p:bldP spid="21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But how do you level up?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960" y="2975081"/>
            <a:ext cx="9036080" cy="320188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Pet survives battle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 Pet fights in next battle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 Perk stays with pet</a:t>
            </a:r>
          </a:p>
          <a:p>
            <a:endParaRPr lang="en-US" sz="6000" dirty="0">
              <a:latin typeface="Lapsus Pro (theguybrush.com)" panose="02000800000000000000" pitchFamily="2" charset="0"/>
            </a:endParaRPr>
          </a:p>
          <a:p>
            <a:endParaRPr lang="en-US" sz="6000" dirty="0"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Back to making an army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339" y="2975081"/>
            <a:ext cx="8747322" cy="3201882"/>
          </a:xfrm>
        </p:spPr>
        <p:txBody>
          <a:bodyPr>
            <a:normAutofit lnSpcReduction="10000"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Each round player gets </a:t>
            </a:r>
            <a:br>
              <a:rPr lang="en-US" sz="6000" dirty="0">
                <a:latin typeface="Lapsus Pro (theguybrush.com)" panose="02000800000000000000" pitchFamily="2" charset="0"/>
              </a:rPr>
            </a:br>
            <a:r>
              <a:rPr lang="en-US" sz="6000" dirty="0">
                <a:latin typeface="Lapsus Pro (theguybrush.com)" panose="02000800000000000000" pitchFamily="2" charset="0"/>
              </a:rPr>
              <a:t>3 pets and 1 perk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 Now players can rebuild their army</a:t>
            </a:r>
          </a:p>
          <a:p>
            <a:endParaRPr lang="en-US" sz="6000" dirty="0">
              <a:latin typeface="Lapsus Pro (theguybrush.com)" panose="02000800000000000000" pitchFamily="2" charset="0"/>
            </a:endParaRPr>
          </a:p>
          <a:p>
            <a:endParaRPr lang="en-US" sz="6000" dirty="0">
              <a:latin typeface="Lapsus Pro (theguybrush.com)" panose="02000800000000000000" pitchFamily="2" charset="0"/>
            </a:endParaRPr>
          </a:p>
          <a:p>
            <a:endParaRPr lang="en-US" sz="6000" dirty="0"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Levels </a:t>
            </a:r>
            <a:r>
              <a:rPr lang="en-US" sz="5400" dirty="0" err="1">
                <a:latin typeface="Lapsus Pro (theguybrush.com)" panose="02000800000000000000" pitchFamily="2" charset="0"/>
              </a:rPr>
              <a:t>zijn</a:t>
            </a:r>
            <a:r>
              <a:rPr lang="en-US" sz="5400" dirty="0">
                <a:latin typeface="Lapsus Pro (theguybrush.com)" panose="02000800000000000000" pitchFamily="2" charset="0"/>
              </a:rPr>
              <a:t> useless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Giving More health to pets</a:t>
            </a:r>
          </a:p>
        </p:txBody>
      </p:sp>
    </p:spTree>
    <p:extLst>
      <p:ext uri="{BB962C8B-B14F-4D97-AF65-F5344CB8AC3E}">
        <p14:creationId xmlns:p14="http://schemas.microsoft.com/office/powerpoint/2010/main" val="16820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Meer </a:t>
            </a:r>
            <a:r>
              <a:rPr lang="en-US" sz="5400" dirty="0" err="1">
                <a:latin typeface="Lapsus Pro (theguybrush.com)" panose="02000800000000000000" pitchFamily="2" charset="0"/>
              </a:rPr>
              <a:t>combinaties</a:t>
            </a:r>
            <a:endParaRPr lang="en-US" sz="54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Added: Cat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		 pufferfish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		 chili</a:t>
            </a:r>
          </a:p>
        </p:txBody>
      </p:sp>
    </p:spTree>
    <p:extLst>
      <p:ext uri="{BB962C8B-B14F-4D97-AF65-F5344CB8AC3E}">
        <p14:creationId xmlns:p14="http://schemas.microsoft.com/office/powerpoint/2010/main" val="9149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AOE attacks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Adding chili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Lapsus Pro (theguybrush.com)" panose="02000800000000000000" pitchFamily="2" charset="0"/>
              </a:rPr>
              <a:t>(deals 5 damage to </a:t>
            </a:r>
            <a:r>
              <a:rPr lang="en-US">
                <a:latin typeface="Lapsus Pro (theguybrush.com)" panose="02000800000000000000" pitchFamily="2" charset="0"/>
              </a:rPr>
              <a:t>second enemy </a:t>
            </a:r>
            <a:br>
              <a:rPr lang="en-US" dirty="0">
                <a:latin typeface="Lapsus Pro (theguybrush.com)" panose="02000800000000000000" pitchFamily="2" charset="0"/>
              </a:rPr>
            </a:br>
            <a:r>
              <a:rPr lang="en-US" dirty="0">
                <a:latin typeface="Lapsus Pro (theguybrush.com)" panose="02000800000000000000" pitchFamily="2" charset="0"/>
              </a:rPr>
              <a:t>when attacking)</a:t>
            </a:r>
          </a:p>
        </p:txBody>
      </p:sp>
    </p:spTree>
    <p:extLst>
      <p:ext uri="{BB962C8B-B14F-4D97-AF65-F5344CB8AC3E}">
        <p14:creationId xmlns:p14="http://schemas.microsoft.com/office/powerpoint/2010/main" val="35349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Tie turner card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Added: Cat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Lapsus Pro (theguybrush.com)" panose="02000800000000000000" pitchFamily="2" charset="0"/>
              </a:rPr>
              <a:t>(health and attack healing doubles)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5400" dirty="0"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2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 err="1">
                <a:latin typeface="Lapsus Pro (theguybrush.com)" panose="02000800000000000000" pitchFamily="2" charset="0"/>
              </a:rPr>
              <a:t>Duidelijkheid</a:t>
            </a:r>
            <a:r>
              <a:rPr lang="en-US" sz="5400" dirty="0">
                <a:latin typeface="Lapsus Pro (theguybrush.com)" panose="02000800000000000000" pitchFamily="2" charset="0"/>
              </a:rPr>
              <a:t> </a:t>
            </a:r>
            <a:r>
              <a:rPr lang="en-US" sz="5400" dirty="0" err="1">
                <a:latin typeface="Lapsus Pro (theguybrush.com)" panose="02000800000000000000" pitchFamily="2" charset="0"/>
              </a:rPr>
              <a:t>voor</a:t>
            </a:r>
            <a:r>
              <a:rPr lang="en-US" sz="5400" dirty="0">
                <a:latin typeface="Lapsus Pro (theguybrush.com)" panose="02000800000000000000" pitchFamily="2" charset="0"/>
              </a:rPr>
              <a:t> levels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Extra card </a:t>
            </a:r>
            <a:r>
              <a:rPr lang="en-US" sz="5400" dirty="0" err="1">
                <a:latin typeface="Lapsus Pro (theguybrush.com)" panose="02000800000000000000" pitchFamily="2" charset="0"/>
              </a:rPr>
              <a:t>onder</a:t>
            </a:r>
            <a:r>
              <a:rPr lang="en-US" sz="5400" dirty="0">
                <a:latin typeface="Lapsus Pro (theguybrush.com)" panose="02000800000000000000" pitchFamily="2" charset="0"/>
              </a:rPr>
              <a:t> pet card</a:t>
            </a:r>
          </a:p>
        </p:txBody>
      </p:sp>
    </p:spTree>
    <p:extLst>
      <p:ext uri="{BB962C8B-B14F-4D97-AF65-F5344CB8AC3E}">
        <p14:creationId xmlns:p14="http://schemas.microsoft.com/office/powerpoint/2010/main" val="140643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5" y="2660722"/>
            <a:ext cx="5266186" cy="35693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 err="1">
                <a:latin typeface="Lapsus Pro (theguybrush.com)" panose="02000800000000000000" pitchFamily="2" charset="0"/>
              </a:rPr>
              <a:t>Welke</a:t>
            </a:r>
            <a:r>
              <a:rPr lang="en-US" sz="5400" dirty="0">
                <a:latin typeface="Lapsus Pro (theguybrush.com)" panose="02000800000000000000" pitchFamily="2" charset="0"/>
              </a:rPr>
              <a:t> </a:t>
            </a:r>
            <a:r>
              <a:rPr lang="en-US" sz="5400" dirty="0" err="1">
                <a:latin typeface="Lapsus Pro (theguybrush.com)" panose="02000800000000000000" pitchFamily="2" charset="0"/>
              </a:rPr>
              <a:t>combinaties</a:t>
            </a:r>
            <a:r>
              <a:rPr lang="en-US" sz="5400" dirty="0">
                <a:latin typeface="Lapsus Pro (theguybrush.com)" panose="02000800000000000000" pitchFamily="2" charset="0"/>
              </a:rPr>
              <a:t> </a:t>
            </a:r>
            <a:r>
              <a:rPr lang="en-US" sz="5400" dirty="0" err="1">
                <a:latin typeface="Lapsus Pro (theguybrush.com)" panose="02000800000000000000" pitchFamily="2" charset="0"/>
              </a:rPr>
              <a:t>kunnen</a:t>
            </a:r>
            <a:r>
              <a:rPr lang="en-US" sz="5400" dirty="0">
                <a:latin typeface="Lapsus Pro (theguybrush.com)" panose="02000800000000000000" pitchFamily="2" charset="0"/>
              </a:rPr>
              <a:t> er </a:t>
            </a:r>
            <a:r>
              <a:rPr lang="en-US" sz="5400" dirty="0" err="1">
                <a:latin typeface="Lapsus Pro (theguybrush.com)" panose="02000800000000000000" pitchFamily="2" charset="0"/>
              </a:rPr>
              <a:t>gemaakt</a:t>
            </a:r>
            <a:r>
              <a:rPr lang="en-US" sz="5400" dirty="0">
                <a:latin typeface="Lapsus Pro (theguybrush.com)" panose="02000800000000000000" pitchFamily="2" charset="0"/>
              </a:rPr>
              <a:t> </a:t>
            </a:r>
            <a:r>
              <a:rPr lang="en-US" sz="5400" dirty="0" err="1">
                <a:latin typeface="Lapsus Pro (theguybrush.com)" panose="02000800000000000000" pitchFamily="2" charset="0"/>
              </a:rPr>
              <a:t>worden</a:t>
            </a:r>
            <a:r>
              <a:rPr lang="en-US" sz="5400" dirty="0">
                <a:latin typeface="Lapsus Pro (theguybrush.com)" panose="02000800000000000000" pitchFamily="2" charset="0"/>
              </a:rPr>
              <a:t>?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No solution,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Lapsus Pro (theguybrush.com)" panose="02000800000000000000" pitchFamily="2" charset="0"/>
              </a:rPr>
              <a:t>(learning curve, overwhelming)</a:t>
            </a:r>
          </a:p>
        </p:txBody>
      </p:sp>
    </p:spTree>
    <p:extLst>
      <p:ext uri="{BB962C8B-B14F-4D97-AF65-F5344CB8AC3E}">
        <p14:creationId xmlns:p14="http://schemas.microsoft.com/office/powerpoint/2010/main" val="9273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What is super auto pets???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980" y="4077611"/>
            <a:ext cx="4518040" cy="209935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Deck builder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2 Players</a:t>
            </a:r>
          </a:p>
        </p:txBody>
      </p:sp>
    </p:spTree>
    <p:extLst>
      <p:ext uri="{BB962C8B-B14F-4D97-AF65-F5344CB8AC3E}">
        <p14:creationId xmlns:p14="http://schemas.microsoft.com/office/powerpoint/2010/main" val="40251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win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475" y="3972609"/>
            <a:ext cx="8217933" cy="220435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By the end of the game, player with most cards win</a:t>
            </a:r>
          </a:p>
        </p:txBody>
      </p:sp>
    </p:spTree>
    <p:extLst>
      <p:ext uri="{BB962C8B-B14F-4D97-AF65-F5344CB8AC3E}">
        <p14:creationId xmlns:p14="http://schemas.microsoft.com/office/powerpoint/2010/main" val="272613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Game Stages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767" y="3390719"/>
            <a:ext cx="4888466" cy="34388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1. Game setup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2. Making army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3. Battle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4.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69916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start the game?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802" y="2607571"/>
            <a:ext cx="8394396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Each player gets: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- 5 pet cards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- 1 perk card</a:t>
            </a:r>
          </a:p>
        </p:txBody>
      </p:sp>
    </p:spTree>
    <p:extLst>
      <p:ext uri="{BB962C8B-B14F-4D97-AF65-F5344CB8AC3E}">
        <p14:creationId xmlns:p14="http://schemas.microsoft.com/office/powerpoint/2010/main" val="374152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Whats</a:t>
            </a:r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 the difference?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050" y="2607571"/>
            <a:ext cx="4041517" cy="3569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Pet cards: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96568" y="2602466"/>
            <a:ext cx="4041517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Perk cards: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32F822-F54E-B7AE-797D-57DA32A428D0}"/>
              </a:ext>
            </a:extLst>
          </p:cNvPr>
          <p:cNvSpPr/>
          <p:nvPr/>
        </p:nvSpPr>
        <p:spPr>
          <a:xfrm>
            <a:off x="2786951" y="3429000"/>
            <a:ext cx="2153287" cy="3206963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BD40C-B6F5-76EA-8D4A-AA2180A4E090}"/>
              </a:ext>
            </a:extLst>
          </p:cNvPr>
          <p:cNvSpPr/>
          <p:nvPr/>
        </p:nvSpPr>
        <p:spPr>
          <a:xfrm>
            <a:off x="6964461" y="3428999"/>
            <a:ext cx="2153287" cy="3206963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7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Making an army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980" y="4602626"/>
            <a:ext cx="4518040" cy="97127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3 pet cards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D21A79-CB6A-F453-7443-35DC27999763}"/>
              </a:ext>
            </a:extLst>
          </p:cNvPr>
          <p:cNvSpPr txBox="1">
            <a:spLocks/>
          </p:cNvSpPr>
          <p:nvPr/>
        </p:nvSpPr>
        <p:spPr>
          <a:xfrm>
            <a:off x="3836980" y="5428794"/>
            <a:ext cx="4518040" cy="971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latin typeface="Lapsus Pro (theguybrush.com)" panose="02000800000000000000" pitchFamily="2" charset="0"/>
              </a:rPr>
              <a:t> Perk cards</a:t>
            </a:r>
          </a:p>
          <a:p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C623C-26DB-E25E-74B7-66841731C967}"/>
              </a:ext>
            </a:extLst>
          </p:cNvPr>
          <p:cNvSpPr/>
          <p:nvPr/>
        </p:nvSpPr>
        <p:spPr>
          <a:xfrm>
            <a:off x="9019856" y="4287616"/>
            <a:ext cx="893254" cy="1408790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21172-A580-C4B9-78A3-C9771CC70806}"/>
              </a:ext>
            </a:extLst>
          </p:cNvPr>
          <p:cNvSpPr/>
          <p:nvPr/>
        </p:nvSpPr>
        <p:spPr>
          <a:xfrm>
            <a:off x="9019856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68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Revealing army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144" y="4602626"/>
            <a:ext cx="4739712" cy="97127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Reveal cards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D21A79-CB6A-F453-7443-35DC27999763}"/>
              </a:ext>
            </a:extLst>
          </p:cNvPr>
          <p:cNvSpPr txBox="1">
            <a:spLocks/>
          </p:cNvSpPr>
          <p:nvPr/>
        </p:nvSpPr>
        <p:spPr>
          <a:xfrm>
            <a:off x="3836980" y="5428794"/>
            <a:ext cx="4518040" cy="971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latin typeface="Lapsus Pro (theguybrush.com)" panose="02000800000000000000" pitchFamily="2" charset="0"/>
              </a:rPr>
              <a:t> Add Chips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C623C-26DB-E25E-74B7-66841731C967}"/>
              </a:ext>
            </a:extLst>
          </p:cNvPr>
          <p:cNvSpPr/>
          <p:nvPr/>
        </p:nvSpPr>
        <p:spPr>
          <a:xfrm>
            <a:off x="9019856" y="4287543"/>
            <a:ext cx="893254" cy="1408790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21172-A580-C4B9-78A3-C9771CC70806}"/>
              </a:ext>
            </a:extLst>
          </p:cNvPr>
          <p:cNvSpPr/>
          <p:nvPr/>
        </p:nvSpPr>
        <p:spPr>
          <a:xfrm>
            <a:off x="9019856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D694B7-7718-67AC-2138-2C43C0DC8EEC}"/>
              </a:ext>
            </a:extLst>
          </p:cNvPr>
          <p:cNvSpPr/>
          <p:nvPr/>
        </p:nvSpPr>
        <p:spPr>
          <a:xfrm>
            <a:off x="2247624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FF6AE2-45DF-42E8-6154-D690CEDDC98E}"/>
              </a:ext>
            </a:extLst>
          </p:cNvPr>
          <p:cNvSpPr/>
          <p:nvPr/>
        </p:nvSpPr>
        <p:spPr>
          <a:xfrm>
            <a:off x="2848384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DE4A24-E623-63A6-C0F8-6C445AB11F4C}"/>
              </a:ext>
            </a:extLst>
          </p:cNvPr>
          <p:cNvSpPr/>
          <p:nvPr/>
        </p:nvSpPr>
        <p:spPr>
          <a:xfrm>
            <a:off x="3459625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8C47E-DE1A-8C68-2149-326637489504}"/>
              </a:ext>
            </a:extLst>
          </p:cNvPr>
          <p:cNvSpPr/>
          <p:nvPr/>
        </p:nvSpPr>
        <p:spPr>
          <a:xfrm>
            <a:off x="4060385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A478D-D6A8-39FC-2FE1-35FFAD779662}"/>
              </a:ext>
            </a:extLst>
          </p:cNvPr>
          <p:cNvSpPr/>
          <p:nvPr/>
        </p:nvSpPr>
        <p:spPr>
          <a:xfrm>
            <a:off x="466998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6B319B-6B2B-D679-D005-AAB99C6194AD}"/>
              </a:ext>
            </a:extLst>
          </p:cNvPr>
          <p:cNvSpPr/>
          <p:nvPr/>
        </p:nvSpPr>
        <p:spPr>
          <a:xfrm>
            <a:off x="527074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E63AD0-410F-5148-E1BD-1C57BA5B765A}"/>
              </a:ext>
            </a:extLst>
          </p:cNvPr>
          <p:cNvSpPr/>
          <p:nvPr/>
        </p:nvSpPr>
        <p:spPr>
          <a:xfrm>
            <a:off x="656623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17AB22-0A2F-0B0F-34B3-223A1CC1066E}"/>
              </a:ext>
            </a:extLst>
          </p:cNvPr>
          <p:cNvSpPr/>
          <p:nvPr/>
        </p:nvSpPr>
        <p:spPr>
          <a:xfrm>
            <a:off x="716699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73F333-4B19-0B27-480C-AF2D728F0BD9}"/>
              </a:ext>
            </a:extLst>
          </p:cNvPr>
          <p:cNvSpPr/>
          <p:nvPr/>
        </p:nvSpPr>
        <p:spPr>
          <a:xfrm>
            <a:off x="7821530" y="3894511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794058-B3DA-EBB5-B822-0E3C8AE55FF1}"/>
              </a:ext>
            </a:extLst>
          </p:cNvPr>
          <p:cNvSpPr/>
          <p:nvPr/>
        </p:nvSpPr>
        <p:spPr>
          <a:xfrm>
            <a:off x="8422290" y="3894511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5E0DF1-761B-BE79-4349-278FCA194E8D}"/>
              </a:ext>
            </a:extLst>
          </p:cNvPr>
          <p:cNvSpPr/>
          <p:nvPr/>
        </p:nvSpPr>
        <p:spPr>
          <a:xfrm>
            <a:off x="9019856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B461D1-A91F-BCCB-4C21-05033310BEA4}"/>
              </a:ext>
            </a:extLst>
          </p:cNvPr>
          <p:cNvSpPr/>
          <p:nvPr/>
        </p:nvSpPr>
        <p:spPr>
          <a:xfrm>
            <a:off x="9620616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60D3DC-C9E4-6C57-61FE-7D325E575590}"/>
              </a:ext>
            </a:extLst>
          </p:cNvPr>
          <p:cNvSpPr/>
          <p:nvPr/>
        </p:nvSpPr>
        <p:spPr>
          <a:xfrm>
            <a:off x="8422290" y="4307595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27B2BE-BF72-7DDA-C21F-1F76F7A16934}"/>
              </a:ext>
            </a:extLst>
          </p:cNvPr>
          <p:cNvSpPr/>
          <p:nvPr/>
        </p:nvSpPr>
        <p:spPr>
          <a:xfrm>
            <a:off x="5275527" y="4282513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F5A252-23E1-8D33-0533-215707872F12}"/>
              </a:ext>
            </a:extLst>
          </p:cNvPr>
          <p:cNvSpPr/>
          <p:nvPr/>
        </p:nvSpPr>
        <p:spPr>
          <a:xfrm>
            <a:off x="4669982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1AEFA-656B-0C5E-F0EC-3BB0F71F08FC}"/>
              </a:ext>
            </a:extLst>
          </p:cNvPr>
          <p:cNvSpPr/>
          <p:nvPr/>
        </p:nvSpPr>
        <p:spPr>
          <a:xfrm>
            <a:off x="3459625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644A52-8941-CF25-4C42-7CC9E7ED5196}"/>
              </a:ext>
            </a:extLst>
          </p:cNvPr>
          <p:cNvSpPr/>
          <p:nvPr/>
        </p:nvSpPr>
        <p:spPr>
          <a:xfrm>
            <a:off x="2848384" y="4260127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3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battle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C623C-26DB-E25E-74B7-66841731C967}"/>
              </a:ext>
            </a:extLst>
          </p:cNvPr>
          <p:cNvSpPr/>
          <p:nvPr/>
        </p:nvSpPr>
        <p:spPr>
          <a:xfrm>
            <a:off x="9019856" y="4287543"/>
            <a:ext cx="893254" cy="1408790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21172-A580-C4B9-78A3-C9771CC70806}"/>
              </a:ext>
            </a:extLst>
          </p:cNvPr>
          <p:cNvSpPr/>
          <p:nvPr/>
        </p:nvSpPr>
        <p:spPr>
          <a:xfrm>
            <a:off x="9019856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D694B7-7718-67AC-2138-2C43C0DC8EEC}"/>
              </a:ext>
            </a:extLst>
          </p:cNvPr>
          <p:cNvSpPr/>
          <p:nvPr/>
        </p:nvSpPr>
        <p:spPr>
          <a:xfrm>
            <a:off x="2247624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FF6AE2-45DF-42E8-6154-D690CEDDC98E}"/>
              </a:ext>
            </a:extLst>
          </p:cNvPr>
          <p:cNvSpPr/>
          <p:nvPr/>
        </p:nvSpPr>
        <p:spPr>
          <a:xfrm>
            <a:off x="2848384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DE4A24-E623-63A6-C0F8-6C445AB11F4C}"/>
              </a:ext>
            </a:extLst>
          </p:cNvPr>
          <p:cNvSpPr/>
          <p:nvPr/>
        </p:nvSpPr>
        <p:spPr>
          <a:xfrm>
            <a:off x="3459625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8C47E-DE1A-8C68-2149-326637489504}"/>
              </a:ext>
            </a:extLst>
          </p:cNvPr>
          <p:cNvSpPr/>
          <p:nvPr/>
        </p:nvSpPr>
        <p:spPr>
          <a:xfrm>
            <a:off x="4060385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A478D-D6A8-39FC-2FE1-35FFAD779662}"/>
              </a:ext>
            </a:extLst>
          </p:cNvPr>
          <p:cNvSpPr/>
          <p:nvPr/>
        </p:nvSpPr>
        <p:spPr>
          <a:xfrm>
            <a:off x="466998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6B319B-6B2B-D679-D005-AAB99C6194AD}"/>
              </a:ext>
            </a:extLst>
          </p:cNvPr>
          <p:cNvSpPr/>
          <p:nvPr/>
        </p:nvSpPr>
        <p:spPr>
          <a:xfrm>
            <a:off x="527074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E63AD0-410F-5148-E1BD-1C57BA5B765A}"/>
              </a:ext>
            </a:extLst>
          </p:cNvPr>
          <p:cNvSpPr/>
          <p:nvPr/>
        </p:nvSpPr>
        <p:spPr>
          <a:xfrm>
            <a:off x="656623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17AB22-0A2F-0B0F-34B3-223A1CC1066E}"/>
              </a:ext>
            </a:extLst>
          </p:cNvPr>
          <p:cNvSpPr/>
          <p:nvPr/>
        </p:nvSpPr>
        <p:spPr>
          <a:xfrm>
            <a:off x="716699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73F333-4B19-0B27-480C-AF2D728F0BD9}"/>
              </a:ext>
            </a:extLst>
          </p:cNvPr>
          <p:cNvSpPr/>
          <p:nvPr/>
        </p:nvSpPr>
        <p:spPr>
          <a:xfrm>
            <a:off x="7821530" y="3894511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794058-B3DA-EBB5-B822-0E3C8AE55FF1}"/>
              </a:ext>
            </a:extLst>
          </p:cNvPr>
          <p:cNvSpPr/>
          <p:nvPr/>
        </p:nvSpPr>
        <p:spPr>
          <a:xfrm>
            <a:off x="8422290" y="3894511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5E0DF1-761B-BE79-4349-278FCA194E8D}"/>
              </a:ext>
            </a:extLst>
          </p:cNvPr>
          <p:cNvSpPr/>
          <p:nvPr/>
        </p:nvSpPr>
        <p:spPr>
          <a:xfrm>
            <a:off x="9019856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B461D1-A91F-BCCB-4C21-05033310BEA4}"/>
              </a:ext>
            </a:extLst>
          </p:cNvPr>
          <p:cNvSpPr/>
          <p:nvPr/>
        </p:nvSpPr>
        <p:spPr>
          <a:xfrm>
            <a:off x="9620616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60D3DC-C9E4-6C57-61FE-7D325E575590}"/>
              </a:ext>
            </a:extLst>
          </p:cNvPr>
          <p:cNvSpPr/>
          <p:nvPr/>
        </p:nvSpPr>
        <p:spPr>
          <a:xfrm>
            <a:off x="8422290" y="4307595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27B2BE-BF72-7DDA-C21F-1F76F7A16934}"/>
              </a:ext>
            </a:extLst>
          </p:cNvPr>
          <p:cNvSpPr/>
          <p:nvPr/>
        </p:nvSpPr>
        <p:spPr>
          <a:xfrm>
            <a:off x="5275527" y="4282513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F5A252-23E1-8D33-0533-215707872F12}"/>
              </a:ext>
            </a:extLst>
          </p:cNvPr>
          <p:cNvSpPr/>
          <p:nvPr/>
        </p:nvSpPr>
        <p:spPr>
          <a:xfrm>
            <a:off x="4669982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1AEFA-656B-0C5E-F0EC-3BB0F71F08FC}"/>
              </a:ext>
            </a:extLst>
          </p:cNvPr>
          <p:cNvSpPr/>
          <p:nvPr/>
        </p:nvSpPr>
        <p:spPr>
          <a:xfrm>
            <a:off x="3459625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644A52-8941-CF25-4C42-7CC9E7ED5196}"/>
              </a:ext>
            </a:extLst>
          </p:cNvPr>
          <p:cNvSpPr/>
          <p:nvPr/>
        </p:nvSpPr>
        <p:spPr>
          <a:xfrm>
            <a:off x="2848384" y="4260127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A84F5-FAF7-1125-5FBF-913ADDEC85FB}"/>
              </a:ext>
            </a:extLst>
          </p:cNvPr>
          <p:cNvSpPr/>
          <p:nvPr/>
        </p:nvSpPr>
        <p:spPr>
          <a:xfrm>
            <a:off x="4875182" y="4616334"/>
            <a:ext cx="2434389" cy="3468997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Crocodile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Start battle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Deals last enemy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L1: 1 Damage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L2: 2 Damage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L3: 3 Damage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Lapsus Pro (theguybrush.com)" panose="02000800000000000000" pitchFamily="2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Lapsus Pro (theguybrush.com)" panose="02000800000000000000" pitchFamily="2" charset="0"/>
            </a:endParaRPr>
          </a:p>
          <a:p>
            <a:pPr algn="ctr"/>
            <a:endParaRPr lang="en-GB" sz="4800" dirty="0">
              <a:solidFill>
                <a:schemeClr val="tx1"/>
              </a:solidFill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87000" y="8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2" grpId="1" animBg="1"/>
      <p:bldP spid="24" grpId="0" animBg="1"/>
      <p:bldP spid="25" grpId="0" animBg="1"/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293</Words>
  <Application>Microsoft Office PowerPoint</Application>
  <PresentationFormat>Breedbeeld</PresentationFormat>
  <Paragraphs>76</Paragraphs>
  <Slides>18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Lapsus Pro (theguybrush.com)</vt:lpstr>
      <vt:lpstr>Office Theme</vt:lpstr>
      <vt:lpstr>PowerPoint-presentatie</vt:lpstr>
      <vt:lpstr>What is super auto pets???</vt:lpstr>
      <vt:lpstr>How to win</vt:lpstr>
      <vt:lpstr>Game Stages</vt:lpstr>
      <vt:lpstr>How to start the game?</vt:lpstr>
      <vt:lpstr>Whats the difference?</vt:lpstr>
      <vt:lpstr>Making an army</vt:lpstr>
      <vt:lpstr>Revealing army</vt:lpstr>
      <vt:lpstr>How to battle</vt:lpstr>
      <vt:lpstr>How to battle</vt:lpstr>
      <vt:lpstr>But how do you level up?</vt:lpstr>
      <vt:lpstr>Back to making an army</vt:lpstr>
      <vt:lpstr>How did we get here?</vt:lpstr>
      <vt:lpstr>How did we get here?</vt:lpstr>
      <vt:lpstr>How did we get here?</vt:lpstr>
      <vt:lpstr>How did we get here?</vt:lpstr>
      <vt:lpstr>How did we get here?</vt:lpstr>
      <vt:lpstr>How did we get 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den Branden Lukas</dc:creator>
  <cp:lastModifiedBy>Govaere Nigel</cp:lastModifiedBy>
  <cp:revision>3</cp:revision>
  <dcterms:created xsi:type="dcterms:W3CDTF">2024-03-21T10:05:10Z</dcterms:created>
  <dcterms:modified xsi:type="dcterms:W3CDTF">2024-03-28T09:49:47Z</dcterms:modified>
</cp:coreProperties>
</file>