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8" r:id="rId9"/>
    <p:sldId id="272" r:id="rId10"/>
    <p:sldId id="264" r:id="rId11"/>
    <p:sldId id="265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098"/>
    <a:srgbClr val="94C1E3"/>
    <a:srgbClr val="94E397"/>
    <a:srgbClr val="84E889"/>
    <a:srgbClr val="FE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2922F-8F54-40D5-BC50-3585055BAA99}" v="653" dt="2024-03-21T11:43:08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97" d="100"/>
          <a:sy n="97" d="100"/>
        </p:scale>
        <p:origin x="-47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den Branden Lukas" userId="925ceb9f-e17d-4d49-9786-c385450712ca" providerId="ADAL" clId="{4F72922F-8F54-40D5-BC50-3585055BAA99}"/>
    <pc:docChg chg="undo redo custSel addSld delSld modSld sldOrd">
      <pc:chgData name="Van den Branden Lukas" userId="925ceb9f-e17d-4d49-9786-c385450712ca" providerId="ADAL" clId="{4F72922F-8F54-40D5-BC50-3585055BAA99}" dt="2024-03-21T11:43:08.708" v="2461"/>
      <pc:docMkLst>
        <pc:docMk/>
      </pc:docMkLst>
      <pc:sldChg chg="modSp">
        <pc:chgData name="Van den Branden Lukas" userId="925ceb9f-e17d-4d49-9786-c385450712ca" providerId="ADAL" clId="{4F72922F-8F54-40D5-BC50-3585055BAA99}" dt="2024-03-21T10:18:46.018" v="64" actId="1076"/>
        <pc:sldMkLst>
          <pc:docMk/>
          <pc:sldMk cId="2656819842" sldId="256"/>
        </pc:sldMkLst>
        <pc:picChg chg="mod">
          <ac:chgData name="Van den Branden Lukas" userId="925ceb9f-e17d-4d49-9786-c385450712ca" providerId="ADAL" clId="{4F72922F-8F54-40D5-BC50-3585055BAA99}" dt="2024-03-21T10:18:46.018" v="64" actId="1076"/>
          <ac:picMkLst>
            <pc:docMk/>
            <pc:sldMk cId="2656819842" sldId="256"/>
            <ac:picMk id="1026" creationId="{0D056B7B-5BF7-6AC9-0545-7A51AAD56381}"/>
          </ac:picMkLst>
        </pc:picChg>
      </pc:sldChg>
      <pc:sldChg chg="addSp delSp modSp mod">
        <pc:chgData name="Van den Branden Lukas" userId="925ceb9f-e17d-4d49-9786-c385450712ca" providerId="ADAL" clId="{4F72922F-8F54-40D5-BC50-3585055BAA99}" dt="2024-03-21T10:18:36.874" v="63" actId="1076"/>
        <pc:sldMkLst>
          <pc:docMk/>
          <pc:sldMk cId="4025127572" sldId="257"/>
        </pc:sldMkLst>
        <pc:spChg chg="mod">
          <ac:chgData name="Van den Branden Lukas" userId="925ceb9f-e17d-4d49-9786-c385450712ca" providerId="ADAL" clId="{4F72922F-8F54-40D5-BC50-3585055BAA99}" dt="2024-03-21T10:18:36.874" v="63" actId="1076"/>
          <ac:spMkLst>
            <pc:docMk/>
            <pc:sldMk cId="4025127572" sldId="257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18:25.897" v="60" actId="14100"/>
          <ac:spMkLst>
            <pc:docMk/>
            <pc:sldMk cId="4025127572" sldId="257"/>
            <ac:spMk id="3" creationId="{5FA68AA5-9E9D-6343-D56A-C6272FE5624C}"/>
          </ac:spMkLst>
        </pc:spChg>
        <pc:picChg chg="add del mod">
          <ac:chgData name="Van den Branden Lukas" userId="925ceb9f-e17d-4d49-9786-c385450712ca" providerId="ADAL" clId="{4F72922F-8F54-40D5-BC50-3585055BAA99}" dt="2024-03-21T10:15:46.563" v="23" actId="478"/>
          <ac:picMkLst>
            <pc:docMk/>
            <pc:sldMk cId="4025127572" sldId="257"/>
            <ac:picMk id="4" creationId="{8785EA91-2452-132B-C56B-1D4FF6B78FDE}"/>
          </ac:picMkLst>
        </pc:picChg>
      </pc:sldChg>
      <pc:sldChg chg="modSp add mod">
        <pc:chgData name="Van den Branden Lukas" userId="925ceb9f-e17d-4d49-9786-c385450712ca" providerId="ADAL" clId="{4F72922F-8F54-40D5-BC50-3585055BAA99}" dt="2024-03-21T10:42:27.099" v="1300" actId="14100"/>
        <pc:sldMkLst>
          <pc:docMk/>
          <pc:sldMk cId="699168692" sldId="258"/>
        </pc:sldMkLst>
        <pc:spChg chg="mod">
          <ac:chgData name="Van den Branden Lukas" userId="925ceb9f-e17d-4d49-9786-c385450712ca" providerId="ADAL" clId="{4F72922F-8F54-40D5-BC50-3585055BAA99}" dt="2024-03-21T10:22:16.276" v="330" actId="20577"/>
          <ac:spMkLst>
            <pc:docMk/>
            <pc:sldMk cId="699168692" sldId="258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42:27.099" v="1300" actId="14100"/>
          <ac:spMkLst>
            <pc:docMk/>
            <pc:sldMk cId="699168692" sldId="258"/>
            <ac:spMk id="3" creationId="{5FA68AA5-9E9D-6343-D56A-C6272FE5624C}"/>
          </ac:spMkLst>
        </pc:spChg>
      </pc:sldChg>
      <pc:sldChg chg="addSp delSp modSp add mod addAnim delAnim modAnim">
        <pc:chgData name="Van den Branden Lukas" userId="925ceb9f-e17d-4d49-9786-c385450712ca" providerId="ADAL" clId="{4F72922F-8F54-40D5-BC50-3585055BAA99}" dt="2024-03-21T11:05:43.596" v="1674" actId="1076"/>
        <pc:sldMkLst>
          <pc:docMk/>
          <pc:sldMk cId="1984685842" sldId="259"/>
        </pc:sldMkLst>
        <pc:spChg chg="mod">
          <ac:chgData name="Van den Branden Lukas" userId="925ceb9f-e17d-4d49-9786-c385450712ca" providerId="ADAL" clId="{4F72922F-8F54-40D5-BC50-3585055BAA99}" dt="2024-03-21T10:44:59.580" v="1368" actId="20577"/>
          <ac:spMkLst>
            <pc:docMk/>
            <pc:sldMk cId="1984685842" sldId="259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53:51.944" v="1501" actId="1076"/>
          <ac:spMkLst>
            <pc:docMk/>
            <pc:sldMk cId="1984685842" sldId="259"/>
            <ac:spMk id="3" creationId="{5FA68AA5-9E9D-6343-D56A-C6272FE5624C}"/>
          </ac:spMkLst>
        </pc:spChg>
        <pc:spChg chg="add mod">
          <ac:chgData name="Van den Branden Lukas" userId="925ceb9f-e17d-4d49-9786-c385450712ca" providerId="ADAL" clId="{4F72922F-8F54-40D5-BC50-3585055BAA99}" dt="2024-03-21T10:53:51.944" v="1501" actId="1076"/>
          <ac:spMkLst>
            <pc:docMk/>
            <pc:sldMk cId="1984685842" sldId="259"/>
            <ac:spMk id="6" creationId="{8CD21A79-CB6A-F453-7443-35DC27999763}"/>
          </ac:spMkLst>
        </pc:spChg>
        <pc:spChg chg="add del">
          <ac:chgData name="Van den Branden Lukas" userId="925ceb9f-e17d-4d49-9786-c385450712ca" providerId="ADAL" clId="{4F72922F-8F54-40D5-BC50-3585055BAA99}" dt="2024-03-21T10:48:14.387" v="1453" actId="478"/>
          <ac:spMkLst>
            <pc:docMk/>
            <pc:sldMk cId="1984685842" sldId="259"/>
            <ac:spMk id="7" creationId="{67D7CF2F-11EE-2229-E8A2-0DD7911567DF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8" creationId="{C9637660-8D0F-0C11-AFE6-4701AAFD4AA7}"/>
          </ac:spMkLst>
        </pc:spChg>
        <pc:spChg chg="add mod">
          <ac:chgData name="Van den Branden Lukas" userId="925ceb9f-e17d-4d49-9786-c385450712ca" providerId="ADAL" clId="{4F72922F-8F54-40D5-BC50-3585055BAA99}" dt="2024-03-21T11:05:43.596" v="1674" actId="1076"/>
          <ac:spMkLst>
            <pc:docMk/>
            <pc:sldMk cId="1984685842" sldId="259"/>
            <ac:spMk id="9" creationId="{52DC623C-26DB-E25E-74B7-66841731C967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0" creationId="{80915BAB-EE21-F902-734B-BA9D4F207E41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1" creationId="{57A21172-A580-C4B9-78A3-C9771CC70806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2" creationId="{EA033E70-EA8E-80E2-1DF0-5277963831F7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3" creationId="{273EA27A-2D9E-4EBA-1B97-E0B82E18EFE5}"/>
          </ac:spMkLst>
        </pc:spChg>
        <pc:spChg chg="add mod">
          <ac:chgData name="Van den Branden Lukas" userId="925ceb9f-e17d-4d49-9786-c385450712ca" providerId="ADAL" clId="{4F72922F-8F54-40D5-BC50-3585055BAA99}" dt="2024-03-21T10:54:12.461" v="1505" actId="14100"/>
          <ac:spMkLst>
            <pc:docMk/>
            <pc:sldMk cId="1984685842" sldId="259"/>
            <ac:spMk id="14" creationId="{F1C24714-4AE0-C304-87F2-429ABADB0F1F}"/>
          </ac:spMkLst>
        </pc:spChg>
        <pc:spChg chg="add del mod">
          <ac:chgData name="Van den Branden Lukas" userId="925ceb9f-e17d-4d49-9786-c385450712ca" providerId="ADAL" clId="{4F72922F-8F54-40D5-BC50-3585055BAA99}" dt="2024-03-21T10:53:54.758" v="1503" actId="478"/>
          <ac:spMkLst>
            <pc:docMk/>
            <pc:sldMk cId="1984685842" sldId="259"/>
            <ac:spMk id="15" creationId="{8E974F30-DE83-3047-E12F-55ED88E1C114}"/>
          </ac:spMkLst>
        </pc:spChg>
      </pc:sldChg>
      <pc:sldChg chg="modSp add mod">
        <pc:chgData name="Van den Branden Lukas" userId="925ceb9f-e17d-4d49-9786-c385450712ca" providerId="ADAL" clId="{4F72922F-8F54-40D5-BC50-3585055BAA99}" dt="2024-03-21T10:25:34.968" v="556" actId="20577"/>
        <pc:sldMkLst>
          <pc:docMk/>
          <pc:sldMk cId="3741528675" sldId="260"/>
        </pc:sldMkLst>
        <pc:spChg chg="mod">
          <ac:chgData name="Van den Branden Lukas" userId="925ceb9f-e17d-4d49-9786-c385450712ca" providerId="ADAL" clId="{4F72922F-8F54-40D5-BC50-3585055BAA99}" dt="2024-03-21T10:25:34.968" v="556" actId="20577"/>
          <ac:spMkLst>
            <pc:docMk/>
            <pc:sldMk cId="3741528675" sldId="260"/>
            <ac:spMk id="3" creationId="{5FA68AA5-9E9D-6343-D56A-C6272FE5624C}"/>
          </ac:spMkLst>
        </pc:spChg>
      </pc:sldChg>
      <pc:sldChg chg="modSp add mod ord">
        <pc:chgData name="Van den Branden Lukas" userId="925ceb9f-e17d-4d49-9786-c385450712ca" providerId="ADAL" clId="{4F72922F-8F54-40D5-BC50-3585055BAA99}" dt="2024-03-21T10:37:47.039" v="979"/>
        <pc:sldMkLst>
          <pc:docMk/>
          <pc:sldMk cId="2726133112" sldId="261"/>
        </pc:sldMkLst>
        <pc:spChg chg="mod">
          <ac:chgData name="Van den Branden Lukas" userId="925ceb9f-e17d-4d49-9786-c385450712ca" providerId="ADAL" clId="{4F72922F-8F54-40D5-BC50-3585055BAA99}" dt="2024-03-21T10:24:06.678" v="427" actId="20577"/>
          <ac:spMkLst>
            <pc:docMk/>
            <pc:sldMk cId="2726133112" sldId="261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24:51.577" v="523" actId="14100"/>
          <ac:spMkLst>
            <pc:docMk/>
            <pc:sldMk cId="2726133112" sldId="261"/>
            <ac:spMk id="3" creationId="{5FA68AA5-9E9D-6343-D56A-C6272FE5624C}"/>
          </ac:spMkLst>
        </pc:spChg>
      </pc:sldChg>
      <pc:sldChg chg="addSp modSp add mod">
        <pc:chgData name="Van den Branden Lukas" userId="925ceb9f-e17d-4d49-9786-c385450712ca" providerId="ADAL" clId="{4F72922F-8F54-40D5-BC50-3585055BAA99}" dt="2024-03-21T10:31:02.931" v="704" actId="207"/>
        <pc:sldMkLst>
          <pc:docMk/>
          <pc:sldMk cId="374571084" sldId="262"/>
        </pc:sldMkLst>
        <pc:spChg chg="mod">
          <ac:chgData name="Van den Branden Lukas" userId="925ceb9f-e17d-4d49-9786-c385450712ca" providerId="ADAL" clId="{4F72922F-8F54-40D5-BC50-3585055BAA99}" dt="2024-03-21T10:26:03.393" v="606" actId="20577"/>
          <ac:spMkLst>
            <pc:docMk/>
            <pc:sldMk cId="374571084" sldId="262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30:31.388" v="700" actId="122"/>
          <ac:spMkLst>
            <pc:docMk/>
            <pc:sldMk cId="374571084" sldId="262"/>
            <ac:spMk id="3" creationId="{5FA68AA5-9E9D-6343-D56A-C6272FE5624C}"/>
          </ac:spMkLst>
        </pc:spChg>
        <pc:spChg chg="add mod">
          <ac:chgData name="Van den Branden Lukas" userId="925ceb9f-e17d-4d49-9786-c385450712ca" providerId="ADAL" clId="{4F72922F-8F54-40D5-BC50-3585055BAA99}" dt="2024-03-21T10:30:31.388" v="700" actId="122"/>
          <ac:spMkLst>
            <pc:docMk/>
            <pc:sldMk cId="374571084" sldId="262"/>
            <ac:spMk id="4" creationId="{233B5E83-0797-4A5A-F694-F0A9DC14A43A}"/>
          </ac:spMkLst>
        </pc:spChg>
        <pc:spChg chg="add mod">
          <ac:chgData name="Van den Branden Lukas" userId="925ceb9f-e17d-4d49-9786-c385450712ca" providerId="ADAL" clId="{4F72922F-8F54-40D5-BC50-3585055BAA99}" dt="2024-03-21T10:30:34.532" v="701" actId="1076"/>
          <ac:spMkLst>
            <pc:docMk/>
            <pc:sldMk cId="374571084" sldId="262"/>
            <ac:spMk id="5" creationId="{5332F822-F54E-B7AE-797D-57DA32A428D0}"/>
          </ac:spMkLst>
        </pc:spChg>
        <pc:spChg chg="add mod">
          <ac:chgData name="Van den Branden Lukas" userId="925ceb9f-e17d-4d49-9786-c385450712ca" providerId="ADAL" clId="{4F72922F-8F54-40D5-BC50-3585055BAA99}" dt="2024-03-21T10:27:50.180" v="671"/>
          <ac:spMkLst>
            <pc:docMk/>
            <pc:sldMk cId="374571084" sldId="262"/>
            <ac:spMk id="6" creationId="{9BDE8D79-4AEF-1E68-1591-29A3A4D4C56C}"/>
          </ac:spMkLst>
        </pc:spChg>
        <pc:spChg chg="add mod">
          <ac:chgData name="Van den Branden Lukas" userId="925ceb9f-e17d-4d49-9786-c385450712ca" providerId="ADAL" clId="{4F72922F-8F54-40D5-BC50-3585055BAA99}" dt="2024-03-21T10:31:02.931" v="704" actId="207"/>
          <ac:spMkLst>
            <pc:docMk/>
            <pc:sldMk cId="374571084" sldId="262"/>
            <ac:spMk id="7" creationId="{6C7BD40C-B6F5-76EA-8D4A-AA2180A4E090}"/>
          </ac:spMkLst>
        </pc:spChg>
      </pc:sldChg>
      <pc:sldChg chg="modSp add del mod">
        <pc:chgData name="Van den Branden Lukas" userId="925ceb9f-e17d-4d49-9786-c385450712ca" providerId="ADAL" clId="{4F72922F-8F54-40D5-BC50-3585055BAA99}" dt="2024-03-21T10:34:12.852" v="818" actId="47"/>
        <pc:sldMkLst>
          <pc:docMk/>
          <pc:sldMk cId="780591822" sldId="263"/>
        </pc:sldMkLst>
        <pc:spChg chg="mod">
          <ac:chgData name="Van den Branden Lukas" userId="925ceb9f-e17d-4d49-9786-c385450712ca" providerId="ADAL" clId="{4F72922F-8F54-40D5-BC50-3585055BAA99}" dt="2024-03-21T10:33:20.801" v="781" actId="20577"/>
          <ac:spMkLst>
            <pc:docMk/>
            <pc:sldMk cId="780591822" sldId="263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34:02.624" v="816" actId="20577"/>
          <ac:spMkLst>
            <pc:docMk/>
            <pc:sldMk cId="780591822" sldId="263"/>
            <ac:spMk id="3" creationId="{5FA68AA5-9E9D-6343-D56A-C6272FE5624C}"/>
          </ac:spMkLst>
        </pc:spChg>
      </pc:sldChg>
      <pc:sldChg chg="modSp add mod">
        <pc:chgData name="Van den Branden Lukas" userId="925ceb9f-e17d-4d49-9786-c385450712ca" providerId="ADAL" clId="{4F72922F-8F54-40D5-BC50-3585055BAA99}" dt="2024-03-21T10:42:04.112" v="1283" actId="14100"/>
        <pc:sldMkLst>
          <pc:docMk/>
          <pc:sldMk cId="626560748" sldId="264"/>
        </pc:sldMkLst>
        <pc:spChg chg="mod">
          <ac:chgData name="Van den Branden Lukas" userId="925ceb9f-e17d-4d49-9786-c385450712ca" providerId="ADAL" clId="{4F72922F-8F54-40D5-BC50-3585055BAA99}" dt="2024-03-21T10:34:18.288" v="844" actId="20577"/>
          <ac:spMkLst>
            <pc:docMk/>
            <pc:sldMk cId="626560748" sldId="264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42:04.112" v="1283" actId="14100"/>
          <ac:spMkLst>
            <pc:docMk/>
            <pc:sldMk cId="626560748" sldId="264"/>
            <ac:spMk id="3" creationId="{5FA68AA5-9E9D-6343-D56A-C6272FE5624C}"/>
          </ac:spMkLst>
        </pc:spChg>
      </pc:sldChg>
      <pc:sldChg chg="modSp add mod">
        <pc:chgData name="Van den Branden Lukas" userId="925ceb9f-e17d-4d49-9786-c385450712ca" providerId="ADAL" clId="{4F72922F-8F54-40D5-BC50-3585055BAA99}" dt="2024-03-21T10:41:51.895" v="1276" actId="20577"/>
        <pc:sldMkLst>
          <pc:docMk/>
          <pc:sldMk cId="2485824845" sldId="265"/>
        </pc:sldMkLst>
        <pc:spChg chg="mod">
          <ac:chgData name="Van den Branden Lukas" userId="925ceb9f-e17d-4d49-9786-c385450712ca" providerId="ADAL" clId="{4F72922F-8F54-40D5-BC50-3585055BAA99}" dt="2024-03-21T10:39:54.005" v="1113" actId="20577"/>
          <ac:spMkLst>
            <pc:docMk/>
            <pc:sldMk cId="2485824845" sldId="265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0:41:51.895" v="1276" actId="20577"/>
          <ac:spMkLst>
            <pc:docMk/>
            <pc:sldMk cId="2485824845" sldId="265"/>
            <ac:spMk id="3" creationId="{5FA68AA5-9E9D-6343-D56A-C6272FE5624C}"/>
          </ac:spMkLst>
        </pc:spChg>
      </pc:sldChg>
      <pc:sldChg chg="modSp add del mod">
        <pc:chgData name="Van den Branden Lukas" userId="925ceb9f-e17d-4d49-9786-c385450712ca" providerId="ADAL" clId="{4F72922F-8F54-40D5-BC50-3585055BAA99}" dt="2024-03-21T11:14:33.856" v="1786" actId="47"/>
        <pc:sldMkLst>
          <pc:docMk/>
          <pc:sldMk cId="125954431" sldId="266"/>
        </pc:sldMkLst>
        <pc:spChg chg="mod">
          <ac:chgData name="Van den Branden Lukas" userId="925ceb9f-e17d-4d49-9786-c385450712ca" providerId="ADAL" clId="{4F72922F-8F54-40D5-BC50-3585055BAA99}" dt="2024-03-21T10:43:00.269" v="1335" actId="20577"/>
          <ac:spMkLst>
            <pc:docMk/>
            <pc:sldMk cId="125954431" sldId="266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1:14:18.255" v="1782" actId="20577"/>
          <ac:spMkLst>
            <pc:docMk/>
            <pc:sldMk cId="125954431" sldId="266"/>
            <ac:spMk id="3" creationId="{5FA68AA5-9E9D-6343-D56A-C6272FE5624C}"/>
          </ac:spMkLst>
        </pc:spChg>
      </pc:sldChg>
      <pc:sldChg chg="add del">
        <pc:chgData name="Van den Branden Lukas" userId="925ceb9f-e17d-4d49-9786-c385450712ca" providerId="ADAL" clId="{4F72922F-8F54-40D5-BC50-3585055BAA99}" dt="2024-03-21T11:26:28.864" v="2229" actId="47"/>
        <pc:sldMkLst>
          <pc:docMk/>
          <pc:sldMk cId="385949472" sldId="267"/>
        </pc:sldMkLst>
      </pc:sldChg>
      <pc:sldChg chg="delSp modSp add del mod">
        <pc:chgData name="Van den Branden Lukas" userId="925ceb9f-e17d-4d49-9786-c385450712ca" providerId="ADAL" clId="{4F72922F-8F54-40D5-BC50-3585055BAA99}" dt="2024-03-21T10:44:53.192" v="1353" actId="47"/>
        <pc:sldMkLst>
          <pc:docMk/>
          <pc:sldMk cId="4237288479" sldId="267"/>
        </pc:sldMkLst>
        <pc:spChg chg="mod">
          <ac:chgData name="Van den Branden Lukas" userId="925ceb9f-e17d-4d49-9786-c385450712ca" providerId="ADAL" clId="{4F72922F-8F54-40D5-BC50-3585055BAA99}" dt="2024-03-21T10:44:41.759" v="1350" actId="20577"/>
          <ac:spMkLst>
            <pc:docMk/>
            <pc:sldMk cId="4237288479" sldId="267"/>
            <ac:spMk id="2" creationId="{CFD9E520-9B54-ED60-2A07-174B139AF8CF}"/>
          </ac:spMkLst>
        </pc:spChg>
        <pc:spChg chg="del">
          <ac:chgData name="Van den Branden Lukas" userId="925ceb9f-e17d-4d49-9786-c385450712ca" providerId="ADAL" clId="{4F72922F-8F54-40D5-BC50-3585055BAA99}" dt="2024-03-21T10:44:45.316" v="1351" actId="478"/>
          <ac:spMkLst>
            <pc:docMk/>
            <pc:sldMk cId="4237288479" sldId="267"/>
            <ac:spMk id="5" creationId="{5332F822-F54E-B7AE-797D-57DA32A428D0}"/>
          </ac:spMkLst>
        </pc:spChg>
        <pc:spChg chg="del">
          <ac:chgData name="Van den Branden Lukas" userId="925ceb9f-e17d-4d49-9786-c385450712ca" providerId="ADAL" clId="{4F72922F-8F54-40D5-BC50-3585055BAA99}" dt="2024-03-21T10:44:46.132" v="1352" actId="478"/>
          <ac:spMkLst>
            <pc:docMk/>
            <pc:sldMk cId="4237288479" sldId="267"/>
            <ac:spMk id="7" creationId="{6C7BD40C-B6F5-76EA-8D4A-AA2180A4E090}"/>
          </ac:spMkLst>
        </pc:spChg>
      </pc:sldChg>
      <pc:sldChg chg="addSp delSp modSp add mod addAnim delAnim modAnim">
        <pc:chgData name="Van den Branden Lukas" userId="925ceb9f-e17d-4d49-9786-c385450712ca" providerId="ADAL" clId="{4F72922F-8F54-40D5-BC50-3585055BAA99}" dt="2024-03-21T11:12:29.965" v="1737"/>
        <pc:sldMkLst>
          <pc:docMk/>
          <pc:sldMk cId="726338997" sldId="268"/>
        </pc:sldMkLst>
        <pc:spChg chg="mod">
          <ac:chgData name="Van den Branden Lukas" userId="925ceb9f-e17d-4d49-9786-c385450712ca" providerId="ADAL" clId="{4F72922F-8F54-40D5-BC50-3585055BAA99}" dt="2024-03-21T10:54:46.303" v="1534" actId="20577"/>
          <ac:spMkLst>
            <pc:docMk/>
            <pc:sldMk cId="726338997" sldId="268"/>
            <ac:spMk id="2" creationId="{CFD9E520-9B54-ED60-2A07-174B139AF8CF}"/>
          </ac:spMkLst>
        </pc:spChg>
        <pc:spChg chg="add del mod">
          <ac:chgData name="Van den Branden Lukas" userId="925ceb9f-e17d-4d49-9786-c385450712ca" providerId="ADAL" clId="{4F72922F-8F54-40D5-BC50-3585055BAA99}" dt="2024-03-21T10:55:35.556" v="1585" actId="27636"/>
          <ac:spMkLst>
            <pc:docMk/>
            <pc:sldMk cId="726338997" sldId="268"/>
            <ac:spMk id="3" creationId="{5FA68AA5-9E9D-6343-D56A-C6272FE5624C}"/>
          </ac:spMkLst>
        </pc:spChg>
        <pc:spChg chg="add del mod">
          <ac:chgData name="Van den Branden Lukas" userId="925ceb9f-e17d-4d49-9786-c385450712ca" providerId="ADAL" clId="{4F72922F-8F54-40D5-BC50-3585055BAA99}" dt="2024-03-21T10:55:17.009" v="1537" actId="478"/>
          <ac:spMkLst>
            <pc:docMk/>
            <pc:sldMk cId="726338997" sldId="268"/>
            <ac:spMk id="5" creationId="{05BF159A-F8DE-1F84-F421-189F2F78BD62}"/>
          </ac:spMkLst>
        </pc:spChg>
        <pc:spChg chg="add del mod">
          <ac:chgData name="Van den Branden Lukas" userId="925ceb9f-e17d-4d49-9786-c385450712ca" providerId="ADAL" clId="{4F72922F-8F54-40D5-BC50-3585055BAA99}" dt="2024-03-21T11:03:38.624" v="1651" actId="20577"/>
          <ac:spMkLst>
            <pc:docMk/>
            <pc:sldMk cId="726338997" sldId="268"/>
            <ac:spMk id="6" creationId="{8CD21A79-CB6A-F453-7443-35DC27999763}"/>
          </ac:spMkLst>
        </pc:spChg>
        <pc:spChg chg="add mod">
          <ac:chgData name="Van den Branden Lukas" userId="925ceb9f-e17d-4d49-9786-c385450712ca" providerId="ADAL" clId="{4F72922F-8F54-40D5-BC50-3585055BAA99}" dt="2024-03-21T11:04:42.322" v="1659" actId="1076"/>
          <ac:spMkLst>
            <pc:docMk/>
            <pc:sldMk cId="726338997" sldId="268"/>
            <ac:spMk id="7" creationId="{A7D694B7-7718-67AC-2138-2C43C0DC8EEC}"/>
          </ac:spMkLst>
        </pc:spChg>
        <pc:spChg chg="mod">
          <ac:chgData name="Van den Branden Lukas" userId="925ceb9f-e17d-4d49-9786-c385450712ca" providerId="ADAL" clId="{4F72922F-8F54-40D5-BC50-3585055BAA99}" dt="2024-03-21T11:05:23.825" v="1672" actId="1076"/>
          <ac:spMkLst>
            <pc:docMk/>
            <pc:sldMk cId="726338997" sldId="268"/>
            <ac:spMk id="9" creationId="{52DC623C-26DB-E25E-74B7-66841731C967}"/>
          </ac:spMkLst>
        </pc:spChg>
        <pc:spChg chg="add mod">
          <ac:chgData name="Van den Branden Lukas" userId="925ceb9f-e17d-4d49-9786-c385450712ca" providerId="ADAL" clId="{4F72922F-8F54-40D5-BC50-3585055BAA99}" dt="2024-03-21T11:04:52.159" v="1660" actId="207"/>
          <ac:spMkLst>
            <pc:docMk/>
            <pc:sldMk cId="726338997" sldId="268"/>
            <ac:spMk id="15" creationId="{36FF6AE2-45DF-42E8-6154-D690CEDDC98E}"/>
          </ac:spMkLst>
        </pc:spChg>
        <pc:spChg chg="add mod">
          <ac:chgData name="Van den Branden Lukas" userId="925ceb9f-e17d-4d49-9786-c385450712ca" providerId="ADAL" clId="{4F72922F-8F54-40D5-BC50-3585055BAA99}" dt="2024-03-21T11:04:56.849" v="1662" actId="1076"/>
          <ac:spMkLst>
            <pc:docMk/>
            <pc:sldMk cId="726338997" sldId="268"/>
            <ac:spMk id="16" creationId="{85DE4A24-E623-63A6-C0F8-6C445AB11F4C}"/>
          </ac:spMkLst>
        </pc:spChg>
        <pc:spChg chg="add mod">
          <ac:chgData name="Van den Branden Lukas" userId="925ceb9f-e17d-4d49-9786-c385450712ca" providerId="ADAL" clId="{4F72922F-8F54-40D5-BC50-3585055BAA99}" dt="2024-03-21T11:04:56.849" v="1662" actId="1076"/>
          <ac:spMkLst>
            <pc:docMk/>
            <pc:sldMk cId="726338997" sldId="268"/>
            <ac:spMk id="17" creationId="{7728C47E-DE1A-8C68-2149-326637489504}"/>
          </ac:spMkLst>
        </pc:spChg>
        <pc:spChg chg="add mod">
          <ac:chgData name="Van den Branden Lukas" userId="925ceb9f-e17d-4d49-9786-c385450712ca" providerId="ADAL" clId="{4F72922F-8F54-40D5-BC50-3585055BAA99}" dt="2024-03-21T11:05:02.076" v="1664" actId="1076"/>
          <ac:spMkLst>
            <pc:docMk/>
            <pc:sldMk cId="726338997" sldId="268"/>
            <ac:spMk id="18" creationId="{48EA478D-D6A8-39FC-2FE1-35FFAD779662}"/>
          </ac:spMkLst>
        </pc:spChg>
        <pc:spChg chg="add mod">
          <ac:chgData name="Van den Branden Lukas" userId="925ceb9f-e17d-4d49-9786-c385450712ca" providerId="ADAL" clId="{4F72922F-8F54-40D5-BC50-3585055BAA99}" dt="2024-03-21T11:05:02.076" v="1664" actId="1076"/>
          <ac:spMkLst>
            <pc:docMk/>
            <pc:sldMk cId="726338997" sldId="268"/>
            <ac:spMk id="19" creationId="{F76B319B-6B2B-D679-D005-AAB99C6194AD}"/>
          </ac:spMkLst>
        </pc:spChg>
        <pc:spChg chg="add mod">
          <ac:chgData name="Van den Branden Lukas" userId="925ceb9f-e17d-4d49-9786-c385450712ca" providerId="ADAL" clId="{4F72922F-8F54-40D5-BC50-3585055BAA99}" dt="2024-03-21T11:05:07.802" v="1666" actId="1076"/>
          <ac:spMkLst>
            <pc:docMk/>
            <pc:sldMk cId="726338997" sldId="268"/>
            <ac:spMk id="20" creationId="{15E63AD0-410F-5148-E1BD-1C57BA5B765A}"/>
          </ac:spMkLst>
        </pc:spChg>
        <pc:spChg chg="add mod">
          <ac:chgData name="Van den Branden Lukas" userId="925ceb9f-e17d-4d49-9786-c385450712ca" providerId="ADAL" clId="{4F72922F-8F54-40D5-BC50-3585055BAA99}" dt="2024-03-21T11:05:07.802" v="1666" actId="1076"/>
          <ac:spMkLst>
            <pc:docMk/>
            <pc:sldMk cId="726338997" sldId="268"/>
            <ac:spMk id="21" creationId="{3E17AB22-0A2F-0B0F-34B3-223A1CC1066E}"/>
          </ac:spMkLst>
        </pc:spChg>
        <pc:spChg chg="add mod">
          <ac:chgData name="Van den Branden Lukas" userId="925ceb9f-e17d-4d49-9786-c385450712ca" providerId="ADAL" clId="{4F72922F-8F54-40D5-BC50-3585055BAA99}" dt="2024-03-21T11:05:12.639" v="1668" actId="1076"/>
          <ac:spMkLst>
            <pc:docMk/>
            <pc:sldMk cId="726338997" sldId="268"/>
            <ac:spMk id="22" creationId="{0E73F333-4B19-0B27-480C-AF2D728F0BD9}"/>
          </ac:spMkLst>
        </pc:spChg>
        <pc:spChg chg="add mod">
          <ac:chgData name="Van den Branden Lukas" userId="925ceb9f-e17d-4d49-9786-c385450712ca" providerId="ADAL" clId="{4F72922F-8F54-40D5-BC50-3585055BAA99}" dt="2024-03-21T11:05:12.639" v="1668" actId="1076"/>
          <ac:spMkLst>
            <pc:docMk/>
            <pc:sldMk cId="726338997" sldId="268"/>
            <ac:spMk id="23" creationId="{B0794058-B3DA-EBB5-B822-0E3C8AE55FF1}"/>
          </ac:spMkLst>
        </pc:spChg>
        <pc:spChg chg="add mod">
          <ac:chgData name="Van den Branden Lukas" userId="925ceb9f-e17d-4d49-9786-c385450712ca" providerId="ADAL" clId="{4F72922F-8F54-40D5-BC50-3585055BAA99}" dt="2024-03-21T11:05:15.868" v="1670" actId="1076"/>
          <ac:spMkLst>
            <pc:docMk/>
            <pc:sldMk cId="726338997" sldId="268"/>
            <ac:spMk id="24" creationId="{815E0DF1-761B-BE79-4349-278FCA194E8D}"/>
          </ac:spMkLst>
        </pc:spChg>
        <pc:spChg chg="add mod">
          <ac:chgData name="Van den Branden Lukas" userId="925ceb9f-e17d-4d49-9786-c385450712ca" providerId="ADAL" clId="{4F72922F-8F54-40D5-BC50-3585055BAA99}" dt="2024-03-21T11:05:15.868" v="1670" actId="1076"/>
          <ac:spMkLst>
            <pc:docMk/>
            <pc:sldMk cId="726338997" sldId="268"/>
            <ac:spMk id="25" creationId="{E0B461D1-A91F-BCCB-4C21-05033310BEA4}"/>
          </ac:spMkLst>
        </pc:spChg>
        <pc:spChg chg="add mod">
          <ac:chgData name="Van den Branden Lukas" userId="925ceb9f-e17d-4d49-9786-c385450712ca" providerId="ADAL" clId="{4F72922F-8F54-40D5-BC50-3585055BAA99}" dt="2024-03-21T11:05:59.119" v="1676" actId="1076"/>
          <ac:spMkLst>
            <pc:docMk/>
            <pc:sldMk cId="726338997" sldId="268"/>
            <ac:spMk id="26" creationId="{C260D3DC-C9E4-6C57-61FE-7D325E575590}"/>
          </ac:spMkLst>
        </pc:spChg>
        <pc:spChg chg="add mod">
          <ac:chgData name="Van den Branden Lukas" userId="925ceb9f-e17d-4d49-9786-c385450712ca" providerId="ADAL" clId="{4F72922F-8F54-40D5-BC50-3585055BAA99}" dt="2024-03-21T11:06:08.693" v="1678" actId="1076"/>
          <ac:spMkLst>
            <pc:docMk/>
            <pc:sldMk cId="726338997" sldId="268"/>
            <ac:spMk id="27" creationId="{3F27B2BE-BF72-7DDA-C21F-1F76F7A16934}"/>
          </ac:spMkLst>
        </pc:spChg>
        <pc:spChg chg="add mod">
          <ac:chgData name="Van den Branden Lukas" userId="925ceb9f-e17d-4d49-9786-c385450712ca" providerId="ADAL" clId="{4F72922F-8F54-40D5-BC50-3585055BAA99}" dt="2024-03-21T11:06:14.572" v="1680" actId="1076"/>
          <ac:spMkLst>
            <pc:docMk/>
            <pc:sldMk cId="726338997" sldId="268"/>
            <ac:spMk id="28" creationId="{A6F5A252-23E1-8D33-0533-215707872F12}"/>
          </ac:spMkLst>
        </pc:spChg>
        <pc:spChg chg="add mod">
          <ac:chgData name="Van den Branden Lukas" userId="925ceb9f-e17d-4d49-9786-c385450712ca" providerId="ADAL" clId="{4F72922F-8F54-40D5-BC50-3585055BAA99}" dt="2024-03-21T11:06:22.183" v="1682" actId="1076"/>
          <ac:spMkLst>
            <pc:docMk/>
            <pc:sldMk cId="726338997" sldId="268"/>
            <ac:spMk id="29" creationId="{0931AEFA-656B-0C5E-F0EC-3BB0F71F08FC}"/>
          </ac:spMkLst>
        </pc:spChg>
        <pc:spChg chg="add mod">
          <ac:chgData name="Van den Branden Lukas" userId="925ceb9f-e17d-4d49-9786-c385450712ca" providerId="ADAL" clId="{4F72922F-8F54-40D5-BC50-3585055BAA99}" dt="2024-03-21T11:06:27.368" v="1684" actId="1076"/>
          <ac:spMkLst>
            <pc:docMk/>
            <pc:sldMk cId="726338997" sldId="268"/>
            <ac:spMk id="30" creationId="{C7644A52-8941-CF25-4C42-7CC9E7ED5196}"/>
          </ac:spMkLst>
        </pc:spChg>
      </pc:sldChg>
      <pc:sldChg chg="delSp modSp add mod ord modAnim">
        <pc:chgData name="Van den Branden Lukas" userId="925ceb9f-e17d-4d49-9786-c385450712ca" providerId="ADAL" clId="{4F72922F-8F54-40D5-BC50-3585055BAA99}" dt="2024-03-21T11:20:50.090" v="1978"/>
        <pc:sldMkLst>
          <pc:docMk/>
          <pc:sldMk cId="1682090766" sldId="269"/>
        </pc:sldMkLst>
        <pc:spChg chg="mod">
          <ac:chgData name="Van den Branden Lukas" userId="925ceb9f-e17d-4d49-9786-c385450712ca" providerId="ADAL" clId="{4F72922F-8F54-40D5-BC50-3585055BAA99}" dt="2024-03-21T11:14:41.529" v="1818" actId="20577"/>
          <ac:spMkLst>
            <pc:docMk/>
            <pc:sldMk cId="1682090766" sldId="269"/>
            <ac:spMk id="2" creationId="{CFD9E520-9B54-ED60-2A07-174B139AF8CF}"/>
          </ac:spMkLst>
        </pc:spChg>
        <pc:spChg chg="mod">
          <ac:chgData name="Van den Branden Lukas" userId="925ceb9f-e17d-4d49-9786-c385450712ca" providerId="ADAL" clId="{4F72922F-8F54-40D5-BC50-3585055BAA99}" dt="2024-03-21T11:18:06.105" v="1961" actId="14100"/>
          <ac:spMkLst>
            <pc:docMk/>
            <pc:sldMk cId="1682090766" sldId="269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1T11:18:12.095" v="1963" actId="14100"/>
          <ac:spMkLst>
            <pc:docMk/>
            <pc:sldMk cId="1682090766" sldId="269"/>
            <ac:spMk id="4" creationId="{233B5E83-0797-4A5A-F694-F0A9DC14A43A}"/>
          </ac:spMkLst>
        </pc:spChg>
        <pc:spChg chg="del">
          <ac:chgData name="Van den Branden Lukas" userId="925ceb9f-e17d-4d49-9786-c385450712ca" providerId="ADAL" clId="{4F72922F-8F54-40D5-BC50-3585055BAA99}" dt="2024-03-21T11:14:47.461" v="1819" actId="478"/>
          <ac:spMkLst>
            <pc:docMk/>
            <pc:sldMk cId="1682090766" sldId="269"/>
            <ac:spMk id="5" creationId="{5332F822-F54E-B7AE-797D-57DA32A428D0}"/>
          </ac:spMkLst>
        </pc:spChg>
        <pc:spChg chg="del">
          <ac:chgData name="Van den Branden Lukas" userId="925ceb9f-e17d-4d49-9786-c385450712ca" providerId="ADAL" clId="{4F72922F-8F54-40D5-BC50-3585055BAA99}" dt="2024-03-21T11:14:48.081" v="1820" actId="478"/>
          <ac:spMkLst>
            <pc:docMk/>
            <pc:sldMk cId="1682090766" sldId="269"/>
            <ac:spMk id="7" creationId="{6C7BD40C-B6F5-76EA-8D4A-AA2180A4E090}"/>
          </ac:spMkLst>
        </pc:spChg>
      </pc:sldChg>
      <pc:sldChg chg="add del">
        <pc:chgData name="Van den Branden Lukas" userId="925ceb9f-e17d-4d49-9786-c385450712ca" providerId="ADAL" clId="{4F72922F-8F54-40D5-BC50-3585055BAA99}" dt="2024-03-21T11:13:30.315" v="1739" actId="47"/>
        <pc:sldMkLst>
          <pc:docMk/>
          <pc:sldMk cId="2529611254" sldId="269"/>
        </pc:sldMkLst>
      </pc:sldChg>
      <pc:sldChg chg="modSp add modAnim">
        <pc:chgData name="Van den Branden Lukas" userId="925ceb9f-e17d-4d49-9786-c385450712ca" providerId="ADAL" clId="{4F72922F-8F54-40D5-BC50-3585055BAA99}" dt="2024-03-21T11:22:39.339" v="2126" actId="404"/>
        <pc:sldMkLst>
          <pc:docMk/>
          <pc:sldMk cId="3534972199" sldId="270"/>
        </pc:sldMkLst>
        <pc:spChg chg="mod">
          <ac:chgData name="Van den Branden Lukas" userId="925ceb9f-e17d-4d49-9786-c385450712ca" providerId="ADAL" clId="{4F72922F-8F54-40D5-BC50-3585055BAA99}" dt="2024-03-21T11:21:53.929" v="2037" actId="20577"/>
          <ac:spMkLst>
            <pc:docMk/>
            <pc:sldMk cId="3534972199" sldId="270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1T11:22:39.339" v="2126" actId="404"/>
          <ac:spMkLst>
            <pc:docMk/>
            <pc:sldMk cId="3534972199" sldId="270"/>
            <ac:spMk id="4" creationId="{233B5E83-0797-4A5A-F694-F0A9DC14A43A}"/>
          </ac:spMkLst>
        </pc:spChg>
      </pc:sldChg>
      <pc:sldChg chg="add del">
        <pc:chgData name="Van den Branden Lukas" userId="925ceb9f-e17d-4d49-9786-c385450712ca" providerId="ADAL" clId="{4F72922F-8F54-40D5-BC50-3585055BAA99}" dt="2024-03-21T11:21:06.119" v="1979" actId="47"/>
        <pc:sldMkLst>
          <pc:docMk/>
          <pc:sldMk cId="3829989962" sldId="270"/>
        </pc:sldMkLst>
      </pc:sldChg>
      <pc:sldChg chg="modSp add modAnim">
        <pc:chgData name="Van den Branden Lukas" userId="925ceb9f-e17d-4d49-9786-c385450712ca" providerId="ADAL" clId="{4F72922F-8F54-40D5-BC50-3585055BAA99}" dt="2024-03-21T11:25:23.499" v="2227"/>
        <pc:sldMkLst>
          <pc:docMk/>
          <pc:sldMk cId="961284394" sldId="271"/>
        </pc:sldMkLst>
        <pc:spChg chg="mod">
          <ac:chgData name="Van den Branden Lukas" userId="925ceb9f-e17d-4d49-9786-c385450712ca" providerId="ADAL" clId="{4F72922F-8F54-40D5-BC50-3585055BAA99}" dt="2024-03-21T11:24:32.849" v="2172" actId="20577"/>
          <ac:spMkLst>
            <pc:docMk/>
            <pc:sldMk cId="961284394" sldId="271"/>
            <ac:spMk id="3" creationId="{5FA68AA5-9E9D-6343-D56A-C6272FE5624C}"/>
          </ac:spMkLst>
        </pc:spChg>
        <pc:spChg chg="mod">
          <ac:chgData name="Van den Branden Lukas" userId="925ceb9f-e17d-4d49-9786-c385450712ca" providerId="ADAL" clId="{4F72922F-8F54-40D5-BC50-3585055BAA99}" dt="2024-03-21T11:25:11.393" v="2225" actId="20577"/>
          <ac:spMkLst>
            <pc:docMk/>
            <pc:sldMk cId="961284394" sldId="271"/>
            <ac:spMk id="4" creationId="{233B5E83-0797-4A5A-F694-F0A9DC14A43A}"/>
          </ac:spMkLst>
        </pc:spChg>
      </pc:sldChg>
      <pc:sldChg chg="addSp delSp modSp add mod modAnim">
        <pc:chgData name="Van den Branden Lukas" userId="925ceb9f-e17d-4d49-9786-c385450712ca" providerId="ADAL" clId="{4F72922F-8F54-40D5-BC50-3585055BAA99}" dt="2024-03-21T11:43:08.708" v="2461"/>
        <pc:sldMkLst>
          <pc:docMk/>
          <pc:sldMk cId="1900498938" sldId="272"/>
        </pc:sldMkLst>
        <pc:spChg chg="mod">
          <ac:chgData name="Van den Branden Lukas" userId="925ceb9f-e17d-4d49-9786-c385450712ca" providerId="ADAL" clId="{4F72922F-8F54-40D5-BC50-3585055BAA99}" dt="2024-03-21T11:29:43.493" v="2398" actId="20577"/>
          <ac:spMkLst>
            <pc:docMk/>
            <pc:sldMk cId="1900498938" sldId="272"/>
            <ac:spMk id="2" creationId="{CFD9E520-9B54-ED60-2A07-174B139AF8CF}"/>
          </ac:spMkLst>
        </pc:spChg>
        <pc:spChg chg="del">
          <ac:chgData name="Van den Branden Lukas" userId="925ceb9f-e17d-4d49-9786-c385450712ca" providerId="ADAL" clId="{4F72922F-8F54-40D5-BC50-3585055BAA99}" dt="2024-03-21T11:29:51.545" v="2399" actId="478"/>
          <ac:spMkLst>
            <pc:docMk/>
            <pc:sldMk cId="1900498938" sldId="272"/>
            <ac:spMk id="3" creationId="{5FA68AA5-9E9D-6343-D56A-C6272FE5624C}"/>
          </ac:spMkLst>
        </pc:spChg>
        <pc:spChg chg="add mod">
          <ac:chgData name="Van den Branden Lukas" userId="925ceb9f-e17d-4d49-9786-c385450712ca" providerId="ADAL" clId="{4F72922F-8F54-40D5-BC50-3585055BAA99}" dt="2024-03-21T11:35:14.523" v="2425" actId="1076"/>
          <ac:spMkLst>
            <pc:docMk/>
            <pc:sldMk cId="1900498938" sldId="272"/>
            <ac:spMk id="4" creationId="{17FA84F5-FAF7-1125-5FBF-913ADDEC85FB}"/>
          </ac:spMkLst>
        </pc:spChg>
        <pc:spChg chg="del">
          <ac:chgData name="Van den Branden Lukas" userId="925ceb9f-e17d-4d49-9786-c385450712ca" providerId="ADAL" clId="{4F72922F-8F54-40D5-BC50-3585055BAA99}" dt="2024-03-21T11:29:56.013" v="2400" actId="478"/>
          <ac:spMkLst>
            <pc:docMk/>
            <pc:sldMk cId="1900498938" sldId="272"/>
            <ac:spMk id="6" creationId="{8CD21A79-CB6A-F453-7443-35DC27999763}"/>
          </ac:spMkLst>
        </pc:spChg>
        <pc:spChg chg="mod">
          <ac:chgData name="Van den Branden Lukas" userId="925ceb9f-e17d-4d49-9786-c385450712ca" providerId="ADAL" clId="{4F72922F-8F54-40D5-BC50-3585055BAA99}" dt="2024-03-21T11:35:49.007" v="2429" actId="1076"/>
          <ac:spMkLst>
            <pc:docMk/>
            <pc:sldMk cId="1900498938" sldId="272"/>
            <ac:spMk id="12" creationId="{EA033E70-EA8E-80E2-1DF0-5277963831F7}"/>
          </ac:spMkLst>
        </pc:spChg>
        <pc:spChg chg="add del mod">
          <ac:chgData name="Van den Branden Lukas" userId="925ceb9f-e17d-4d49-9786-c385450712ca" providerId="ADAL" clId="{4F72922F-8F54-40D5-BC50-3585055BAA99}" dt="2024-03-21T11:29:58.690" v="2401" actId="478"/>
          <ac:spMkLst>
            <pc:docMk/>
            <pc:sldMk cId="1900498938" sldId="272"/>
            <ac:spMk id="31" creationId="{DC7DE572-2770-3B55-9AC0-7BFEBD0BEF43}"/>
          </ac:spMkLst>
        </pc:spChg>
      </pc:sldChg>
      <pc:sldChg chg="add del">
        <pc:chgData name="Van den Branden Lukas" userId="925ceb9f-e17d-4d49-9786-c385450712ca" providerId="ADAL" clId="{4F72922F-8F54-40D5-BC50-3585055BAA99}" dt="2024-03-21T11:25:31.808" v="2228" actId="47"/>
        <pc:sldMkLst>
          <pc:docMk/>
          <pc:sldMk cId="318289833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E81E-6616-339E-F282-899E0ACD4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D625-0F0D-0310-E7C4-CE79F2D38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06F6-3E0B-F7E4-4B6D-385174B8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FBF8-FBAC-DF5D-AE50-309388B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7314-B1D6-72CF-0CA5-EA91869E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1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4FCC-9C7D-AB98-D2EA-BAD69D7A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E1993-EE0C-8A7F-AA77-0AAD8651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0D59-BDE8-1D5F-4331-2A5CE2FA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3B6D-2486-E52B-4DB8-16CDFFCC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BBDA-B919-6F5D-1E72-66216A3E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1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86C5F-2CF1-AE73-46A8-7007C9D7C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B2C8-D519-FB02-405D-075E730BC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9258-D6D9-3D3A-1291-F74E1FE3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90AB-CDB2-58DF-FA92-A2069382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119F-3DED-0ABD-339E-77C6B2BA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B79C-4E8F-3AA9-8395-B47C2E24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02BC-2938-937B-574D-F5E8F089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6FAD-24A8-13FE-141D-A3DFF9D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B7DA-BC46-E404-844C-D38C143A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A545-D005-1CB1-406D-BDD4BB86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92BB-5274-34E7-6E5D-F6DB051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05D6-6E1D-4798-910C-2ADA04CE5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B630-0234-DB6B-639F-2B6E0D45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DD18-7EB8-D05E-B6E3-BA17189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B95B-5862-AFEB-072A-9D4F5881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8BDF-054F-5B6A-7F67-53B0182D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63B8-3F68-0218-3614-522B6847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E8723-2DEC-2DEE-4CF6-7605F069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F622-A825-4D26-6308-908BB0D9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C58E-D7E1-179E-6190-3FD96B7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5E27B-29FE-1CEB-49E3-633F33B5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0902-5174-FFA2-3CCF-52C74EAE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938B-1462-FB0C-9B33-EDB13C6A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98C52-BA9B-6782-B5C5-D35D0156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D990-42E7-BDF8-6C3D-F9632227F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37161-7465-7977-E10F-B3ACDE861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DDF3D-269B-B17A-A96B-2F159EA5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3D253-3366-EAAB-5ABC-C640937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0E11B-D867-82AF-B8A9-7682131C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1111-26F2-6F44-1CF3-B008E177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0FCD3-AD16-DDEF-5D4C-E3F561A8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1460-08D8-2C7E-F8A6-91DA65F8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D93C3-5EC3-E7F5-DA2D-5BBFC1B6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F6404-F43C-4BFF-C908-F5986ABA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AAD7C-1F8A-AB82-0C54-626246CA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E60B1-5597-38DB-1DAB-DD592682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42E6-B90E-59CF-D083-BDBED06D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7200-9549-7F10-9F64-B4FCBB2E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C4D52-4E79-4AEF-A76C-59326AEBC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AA5B-406A-6B04-939B-94312C72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AF01-A5F2-D487-61DB-F0065C6E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F3B7-1D24-C1E2-8B05-D5EB561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1151-8EFC-C5D4-1D6A-3395B967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F3191-4869-C844-D41E-D51DA1D37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EE52C-4906-2496-0F21-9BD35DC6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8E49-57C0-E7C5-955E-0FEBC372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47D1A-6FF1-B46F-0CD5-79EAB4B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138E-0CDD-A722-F152-C7D335AE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A64FA-E9AC-8CCF-EBDF-881909F3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11F2-8FBC-C7C9-0E19-30A981DC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AB1B-13CB-95F6-E346-CFDEEBB12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B66AD-AD6D-47C0-B5DA-6BAF2AF1F0E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EAB5-D203-DDCA-53D1-0E763BE63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375B-2FC3-E231-0699-844709AFE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1AA80-BB55-400D-9E1F-C29A26A7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1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Auto Pets">
            <a:extLst>
              <a:ext uri="{FF2B5EF4-FFF2-40B4-BE49-F238E27FC236}">
                <a16:creationId xmlns:a16="http://schemas.microsoft.com/office/drawing/2014/main" id="{0D056B7B-5BF7-6AC9-0545-7A51AAD5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862673"/>
            <a:ext cx="7048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81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But how do you level up?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960" y="2975081"/>
            <a:ext cx="9036080" cy="320188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Pet survives battle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Pet doesn’t go back to deck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Perk stays with pet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Back to making an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339" y="2975081"/>
            <a:ext cx="8747322" cy="3201882"/>
          </a:xfrm>
        </p:spPr>
        <p:txBody>
          <a:bodyPr>
            <a:normAutofit lnSpcReduction="10000"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Each round player gets </a:t>
            </a:r>
            <a:br>
              <a:rPr lang="en-US" sz="6000" dirty="0">
                <a:latin typeface="Lapsus Pro (theguybrush.com)" panose="02000800000000000000" pitchFamily="2" charset="0"/>
              </a:rPr>
            </a:br>
            <a:r>
              <a:rPr lang="en-US" sz="6000" dirty="0">
                <a:latin typeface="Lapsus Pro (theguybrush.com)" panose="02000800000000000000" pitchFamily="2" charset="0"/>
              </a:rPr>
              <a:t>3 pets and 1 perk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 Now players can rebuild their army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2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Levels </a:t>
            </a:r>
            <a:r>
              <a:rPr lang="en-US" sz="5400" dirty="0" err="1">
                <a:latin typeface="Lapsus Pro (theguybrush.com)" panose="02000800000000000000" pitchFamily="2" charset="0"/>
              </a:rPr>
              <a:t>zijn</a:t>
            </a:r>
            <a:r>
              <a:rPr lang="en-US" sz="5400" dirty="0">
                <a:latin typeface="Lapsus Pro (theguybrush.com)" panose="02000800000000000000" pitchFamily="2" charset="0"/>
              </a:rPr>
              <a:t> useless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Giving More health to pets</a:t>
            </a:r>
          </a:p>
        </p:txBody>
      </p:sp>
    </p:spTree>
    <p:extLst>
      <p:ext uri="{BB962C8B-B14F-4D97-AF65-F5344CB8AC3E}">
        <p14:creationId xmlns:p14="http://schemas.microsoft.com/office/powerpoint/2010/main" val="16820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AOE attacks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Adding chili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Lapsus Pro (theguybrush.com)" panose="02000800000000000000" pitchFamily="2" charset="0"/>
              </a:rPr>
              <a:t>(deals 5 damage to second </a:t>
            </a:r>
            <a:r>
              <a:rPr lang="en-US" dirty="0" err="1">
                <a:latin typeface="Lapsus Pro (theguybrush.com)" panose="02000800000000000000" pitchFamily="2" charset="0"/>
              </a:rPr>
              <a:t>emeny</a:t>
            </a:r>
            <a:r>
              <a:rPr lang="en-US" dirty="0">
                <a:latin typeface="Lapsus Pro (theguybrush.com)" panose="020008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49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did we get here?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42" y="2660722"/>
            <a:ext cx="5158265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Feedback:</a:t>
            </a:r>
          </a:p>
          <a:p>
            <a:pPr marL="0" indent="0">
              <a:buNone/>
            </a:pPr>
            <a:r>
              <a:rPr lang="en-US" sz="5400" dirty="0" err="1">
                <a:latin typeface="Lapsus Pro (theguybrush.com)" panose="02000800000000000000" pitchFamily="2" charset="0"/>
              </a:rPr>
              <a:t>Duidelijkheid</a:t>
            </a:r>
            <a:r>
              <a:rPr lang="en-US" sz="5400" dirty="0">
                <a:latin typeface="Lapsus Pro (theguybrush.com)" panose="02000800000000000000" pitchFamily="2" charset="0"/>
              </a:rPr>
              <a:t> </a:t>
            </a:r>
            <a:r>
              <a:rPr lang="en-US" sz="5400" dirty="0" err="1">
                <a:latin typeface="Lapsus Pro (theguybrush.com)" panose="02000800000000000000" pitchFamily="2" charset="0"/>
              </a:rPr>
              <a:t>voor</a:t>
            </a:r>
            <a:r>
              <a:rPr lang="en-US" sz="5400" dirty="0">
                <a:latin typeface="Lapsus Pro (theguybrush.com)" panose="02000800000000000000" pitchFamily="2" charset="0"/>
              </a:rPr>
              <a:t> levels</a:t>
            </a: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  <a:p>
            <a:pPr marL="0" indent="0">
              <a:buNone/>
            </a:pPr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53910" y="2660722"/>
            <a:ext cx="6028915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Solution: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Lapsus Pro (theguybrush.com)" panose="02000800000000000000" pitchFamily="2" charset="0"/>
              </a:rPr>
              <a:t>Extra card </a:t>
            </a:r>
            <a:r>
              <a:rPr lang="en-US" sz="5400" dirty="0" err="1">
                <a:latin typeface="Lapsus Pro (theguybrush.com)" panose="02000800000000000000" pitchFamily="2" charset="0"/>
              </a:rPr>
              <a:t>onder</a:t>
            </a:r>
            <a:r>
              <a:rPr lang="en-US" sz="5400" dirty="0">
                <a:latin typeface="Lapsus Pro (theguybrush.com)" panose="02000800000000000000" pitchFamily="2" charset="0"/>
              </a:rPr>
              <a:t> pet card</a:t>
            </a:r>
          </a:p>
        </p:txBody>
      </p:sp>
    </p:spTree>
    <p:extLst>
      <p:ext uri="{BB962C8B-B14F-4D97-AF65-F5344CB8AC3E}">
        <p14:creationId xmlns:p14="http://schemas.microsoft.com/office/powerpoint/2010/main" val="9612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What is super auto pets???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0" y="4077611"/>
            <a:ext cx="4518040" cy="209935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Deck builder</a:t>
            </a:r>
          </a:p>
          <a:p>
            <a:r>
              <a:rPr lang="en-US" sz="6000" dirty="0">
                <a:latin typeface="Lapsus Pro (theguybrush.com)" panose="02000800000000000000" pitchFamily="2" charset="0"/>
              </a:rPr>
              <a:t>2 Players</a:t>
            </a:r>
          </a:p>
        </p:txBody>
      </p:sp>
    </p:spTree>
    <p:extLst>
      <p:ext uri="{BB962C8B-B14F-4D97-AF65-F5344CB8AC3E}">
        <p14:creationId xmlns:p14="http://schemas.microsoft.com/office/powerpoint/2010/main" val="40251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win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475" y="3972609"/>
            <a:ext cx="8217933" cy="2204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By the end of the game, player with most cards win</a:t>
            </a:r>
          </a:p>
        </p:txBody>
      </p:sp>
    </p:spTree>
    <p:extLst>
      <p:ext uri="{BB962C8B-B14F-4D97-AF65-F5344CB8AC3E}">
        <p14:creationId xmlns:p14="http://schemas.microsoft.com/office/powerpoint/2010/main" val="272613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Game Stages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767" y="3390719"/>
            <a:ext cx="4888466" cy="3438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1. Game setup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2. Making army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3. Battle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4.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69916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start the game?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802" y="2607571"/>
            <a:ext cx="8394396" cy="35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Each player gets: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- 5 pet cards</a:t>
            </a:r>
          </a:p>
          <a:p>
            <a:pPr marL="0" indent="0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- 1 perk card</a:t>
            </a:r>
          </a:p>
        </p:txBody>
      </p:sp>
    </p:spTree>
    <p:extLst>
      <p:ext uri="{BB962C8B-B14F-4D97-AF65-F5344CB8AC3E}">
        <p14:creationId xmlns:p14="http://schemas.microsoft.com/office/powerpoint/2010/main" val="374152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Whats</a:t>
            </a:r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 the difference?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050" y="2607571"/>
            <a:ext cx="4041517" cy="3569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Pet cards: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3B5E83-0797-4A5A-F694-F0A9DC14A43A}"/>
              </a:ext>
            </a:extLst>
          </p:cNvPr>
          <p:cNvSpPr txBox="1">
            <a:spLocks/>
          </p:cNvSpPr>
          <p:nvPr/>
        </p:nvSpPr>
        <p:spPr>
          <a:xfrm>
            <a:off x="5896568" y="2602466"/>
            <a:ext cx="4041517" cy="35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dirty="0">
                <a:latin typeface="Lapsus Pro (theguybrush.com)" panose="02000800000000000000" pitchFamily="2" charset="0"/>
              </a:rPr>
              <a:t>Perk cards: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2F822-F54E-B7AE-797D-57DA32A428D0}"/>
              </a:ext>
            </a:extLst>
          </p:cNvPr>
          <p:cNvSpPr/>
          <p:nvPr/>
        </p:nvSpPr>
        <p:spPr>
          <a:xfrm>
            <a:off x="2786951" y="3429000"/>
            <a:ext cx="2153287" cy="3206963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BD40C-B6F5-76EA-8D4A-AA2180A4E090}"/>
              </a:ext>
            </a:extLst>
          </p:cNvPr>
          <p:cNvSpPr/>
          <p:nvPr/>
        </p:nvSpPr>
        <p:spPr>
          <a:xfrm>
            <a:off x="6964461" y="3428999"/>
            <a:ext cx="2153287" cy="3206963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Making an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0" y="4602626"/>
            <a:ext cx="4518040" cy="97127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3 pet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D21A79-CB6A-F453-7443-35DC27999763}"/>
              </a:ext>
            </a:extLst>
          </p:cNvPr>
          <p:cNvSpPr txBox="1">
            <a:spLocks/>
          </p:cNvSpPr>
          <p:nvPr/>
        </p:nvSpPr>
        <p:spPr>
          <a:xfrm>
            <a:off x="3836980" y="5428794"/>
            <a:ext cx="4518040" cy="97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Lapsus Pro (theguybrush.com)" panose="02000800000000000000" pitchFamily="2" charset="0"/>
              </a:rPr>
              <a:t> Perk cards</a:t>
            </a:r>
          </a:p>
          <a:p>
            <a:endParaRPr lang="en-US" sz="6000" dirty="0"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616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68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Revealing army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8AA5-9E9D-6343-D56A-C6272FE5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144" y="4602626"/>
            <a:ext cx="4739712" cy="97127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Lapsus Pro (theguybrush.com)" panose="02000800000000000000" pitchFamily="2" charset="0"/>
              </a:rPr>
              <a:t> Reveal cards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D21A79-CB6A-F453-7443-35DC27999763}"/>
              </a:ext>
            </a:extLst>
          </p:cNvPr>
          <p:cNvSpPr txBox="1">
            <a:spLocks/>
          </p:cNvSpPr>
          <p:nvPr/>
        </p:nvSpPr>
        <p:spPr>
          <a:xfrm>
            <a:off x="3836980" y="5428794"/>
            <a:ext cx="4518040" cy="97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Lapsus Pro (theguybrush.com)" panose="02000800000000000000" pitchFamily="2" charset="0"/>
              </a:rPr>
              <a:t> Add Chips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543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E0DF1-761B-BE79-4349-278FCA194E8D}"/>
              </a:ext>
            </a:extLst>
          </p:cNvPr>
          <p:cNvSpPr/>
          <p:nvPr/>
        </p:nvSpPr>
        <p:spPr>
          <a:xfrm>
            <a:off x="9019856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B461D1-A91F-BCCB-4C21-05033310BEA4}"/>
              </a:ext>
            </a:extLst>
          </p:cNvPr>
          <p:cNvSpPr/>
          <p:nvPr/>
        </p:nvSpPr>
        <p:spPr>
          <a:xfrm>
            <a:off x="9620616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3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E520-9B54-ED60-2A07-174B139A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0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38100">
                  <a:solidFill>
                    <a:schemeClr val="tx1"/>
                  </a:solidFill>
                </a:ln>
                <a:solidFill>
                  <a:srgbClr val="FEBD00"/>
                </a:solidFill>
                <a:latin typeface="Lapsus Pro (theguybrush.com)" panose="02000800000000000000" pitchFamily="2" charset="0"/>
              </a:rPr>
              <a:t>How to battle</a:t>
            </a:r>
            <a:endParaRPr lang="en-GB" sz="7200" dirty="0">
              <a:ln w="38100">
                <a:solidFill>
                  <a:schemeClr val="tx1"/>
                </a:solidFill>
              </a:ln>
              <a:solidFill>
                <a:srgbClr val="FEBD00"/>
              </a:solidFill>
              <a:latin typeface="Lapsus Pro (theguybrush.com)" panose="02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37660-8D0F-0C11-AFE6-4701AAFD4AA7}"/>
              </a:ext>
            </a:extLst>
          </p:cNvPr>
          <p:cNvSpPr/>
          <p:nvPr/>
        </p:nvSpPr>
        <p:spPr>
          <a:xfrm>
            <a:off x="659749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C623C-26DB-E25E-74B7-66841731C967}"/>
              </a:ext>
            </a:extLst>
          </p:cNvPr>
          <p:cNvSpPr/>
          <p:nvPr/>
        </p:nvSpPr>
        <p:spPr>
          <a:xfrm>
            <a:off x="9019856" y="4287543"/>
            <a:ext cx="893254" cy="1408790"/>
          </a:xfrm>
          <a:prstGeom prst="rect">
            <a:avLst/>
          </a:prstGeom>
          <a:solidFill>
            <a:srgbClr val="BFE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15BAB-EE21-F902-734B-BA9D4F207E41}"/>
              </a:ext>
            </a:extLst>
          </p:cNvPr>
          <p:cNvSpPr/>
          <p:nvPr/>
        </p:nvSpPr>
        <p:spPr>
          <a:xfrm>
            <a:off x="7808677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21172-A580-C4B9-78A3-C9771CC70806}"/>
              </a:ext>
            </a:extLst>
          </p:cNvPr>
          <p:cNvSpPr/>
          <p:nvPr/>
        </p:nvSpPr>
        <p:spPr>
          <a:xfrm>
            <a:off x="9019856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33E70-EA8E-80E2-1DF0-5277963831F7}"/>
              </a:ext>
            </a:extLst>
          </p:cNvPr>
          <p:cNvSpPr/>
          <p:nvPr/>
        </p:nvSpPr>
        <p:spPr>
          <a:xfrm>
            <a:off x="2278890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EA27A-2D9E-4EBA-1B97-E0B82E18EFE5}"/>
              </a:ext>
            </a:extLst>
          </p:cNvPr>
          <p:cNvSpPr/>
          <p:nvPr/>
        </p:nvSpPr>
        <p:spPr>
          <a:xfrm>
            <a:off x="3490069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C24714-4AE0-C304-87F2-429ABADB0F1F}"/>
              </a:ext>
            </a:extLst>
          </p:cNvPr>
          <p:cNvSpPr/>
          <p:nvPr/>
        </p:nvSpPr>
        <p:spPr>
          <a:xfrm>
            <a:off x="4701248" y="2412583"/>
            <a:ext cx="893254" cy="1408790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694B7-7718-67AC-2138-2C43C0DC8EEC}"/>
              </a:ext>
            </a:extLst>
          </p:cNvPr>
          <p:cNvSpPr/>
          <p:nvPr/>
        </p:nvSpPr>
        <p:spPr>
          <a:xfrm>
            <a:off x="2247624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FF6AE2-45DF-42E8-6154-D690CEDDC98E}"/>
              </a:ext>
            </a:extLst>
          </p:cNvPr>
          <p:cNvSpPr/>
          <p:nvPr/>
        </p:nvSpPr>
        <p:spPr>
          <a:xfrm>
            <a:off x="2848384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DE4A24-E623-63A6-C0F8-6C445AB11F4C}"/>
              </a:ext>
            </a:extLst>
          </p:cNvPr>
          <p:cNvSpPr/>
          <p:nvPr/>
        </p:nvSpPr>
        <p:spPr>
          <a:xfrm>
            <a:off x="3459625" y="3880730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8C47E-DE1A-8C68-2149-326637489504}"/>
              </a:ext>
            </a:extLst>
          </p:cNvPr>
          <p:cNvSpPr/>
          <p:nvPr/>
        </p:nvSpPr>
        <p:spPr>
          <a:xfrm>
            <a:off x="4060385" y="3880730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A478D-D6A8-39FC-2FE1-35FFAD779662}"/>
              </a:ext>
            </a:extLst>
          </p:cNvPr>
          <p:cNvSpPr/>
          <p:nvPr/>
        </p:nvSpPr>
        <p:spPr>
          <a:xfrm>
            <a:off x="466998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6B319B-6B2B-D679-D005-AAB99C6194AD}"/>
              </a:ext>
            </a:extLst>
          </p:cNvPr>
          <p:cNvSpPr/>
          <p:nvPr/>
        </p:nvSpPr>
        <p:spPr>
          <a:xfrm>
            <a:off x="527074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E63AD0-410F-5148-E1BD-1C57BA5B765A}"/>
              </a:ext>
            </a:extLst>
          </p:cNvPr>
          <p:cNvSpPr/>
          <p:nvPr/>
        </p:nvSpPr>
        <p:spPr>
          <a:xfrm>
            <a:off x="6566232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17AB22-0A2F-0B0F-34B3-223A1CC1066E}"/>
              </a:ext>
            </a:extLst>
          </p:cNvPr>
          <p:cNvSpPr/>
          <p:nvPr/>
        </p:nvSpPr>
        <p:spPr>
          <a:xfrm>
            <a:off x="7166992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3F333-4B19-0B27-480C-AF2D728F0BD9}"/>
              </a:ext>
            </a:extLst>
          </p:cNvPr>
          <p:cNvSpPr/>
          <p:nvPr/>
        </p:nvSpPr>
        <p:spPr>
          <a:xfrm>
            <a:off x="7821530" y="3894511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794058-B3DA-EBB5-B822-0E3C8AE55FF1}"/>
              </a:ext>
            </a:extLst>
          </p:cNvPr>
          <p:cNvSpPr/>
          <p:nvPr/>
        </p:nvSpPr>
        <p:spPr>
          <a:xfrm>
            <a:off x="8422290" y="3894511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E0DF1-761B-BE79-4349-278FCA194E8D}"/>
              </a:ext>
            </a:extLst>
          </p:cNvPr>
          <p:cNvSpPr/>
          <p:nvPr/>
        </p:nvSpPr>
        <p:spPr>
          <a:xfrm>
            <a:off x="9019856" y="3894438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B461D1-A91F-BCCB-4C21-05033310BEA4}"/>
              </a:ext>
            </a:extLst>
          </p:cNvPr>
          <p:cNvSpPr/>
          <p:nvPr/>
        </p:nvSpPr>
        <p:spPr>
          <a:xfrm>
            <a:off x="9620616" y="3894438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60D3DC-C9E4-6C57-61FE-7D325E575590}"/>
              </a:ext>
            </a:extLst>
          </p:cNvPr>
          <p:cNvSpPr/>
          <p:nvPr/>
        </p:nvSpPr>
        <p:spPr>
          <a:xfrm>
            <a:off x="8422290" y="4307595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27B2BE-BF72-7DDA-C21F-1F76F7A16934}"/>
              </a:ext>
            </a:extLst>
          </p:cNvPr>
          <p:cNvSpPr/>
          <p:nvPr/>
        </p:nvSpPr>
        <p:spPr>
          <a:xfrm>
            <a:off x="5275527" y="4282513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F5A252-23E1-8D33-0533-215707872F12}"/>
              </a:ext>
            </a:extLst>
          </p:cNvPr>
          <p:cNvSpPr/>
          <p:nvPr/>
        </p:nvSpPr>
        <p:spPr>
          <a:xfrm>
            <a:off x="4669982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31AEFA-656B-0C5E-F0EC-3BB0F71F08FC}"/>
              </a:ext>
            </a:extLst>
          </p:cNvPr>
          <p:cNvSpPr/>
          <p:nvPr/>
        </p:nvSpPr>
        <p:spPr>
          <a:xfrm>
            <a:off x="3459625" y="4282513"/>
            <a:ext cx="323760" cy="32004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644A52-8941-CF25-4C42-7CC9E7ED5196}"/>
              </a:ext>
            </a:extLst>
          </p:cNvPr>
          <p:cNvSpPr/>
          <p:nvPr/>
        </p:nvSpPr>
        <p:spPr>
          <a:xfrm>
            <a:off x="2848384" y="4260127"/>
            <a:ext cx="323760" cy="3200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A84F5-FAF7-1125-5FBF-913ADDEC85FB}"/>
              </a:ext>
            </a:extLst>
          </p:cNvPr>
          <p:cNvSpPr/>
          <p:nvPr/>
        </p:nvSpPr>
        <p:spPr>
          <a:xfrm>
            <a:off x="4875182" y="4616334"/>
            <a:ext cx="2434389" cy="3468997"/>
          </a:xfrm>
          <a:prstGeom prst="rect">
            <a:avLst/>
          </a:prstGeom>
          <a:solidFill>
            <a:srgbClr val="94C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Crocodile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Start battle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Deals last enemy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L1: 1 Damage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L2: 2 Damage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Lapsus Pro (theguybrush.com)" panose="02000800000000000000" pitchFamily="2" charset="0"/>
              </a:rPr>
              <a:t>L3: 3 Damage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  <a:p>
            <a:pPr algn="ctr"/>
            <a:endParaRPr lang="en-GB" sz="4800" dirty="0">
              <a:solidFill>
                <a:schemeClr val="tx1"/>
              </a:solidFill>
              <a:latin typeface="Lapsus Pro (theguybrush.com)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87000" y="8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2" grpId="1" animBg="1"/>
      <p:bldP spid="24" grpId="0" animBg="1"/>
      <p:bldP spid="25" grpId="0" animBg="1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215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Lapsus Pro (theguybrush.com)</vt:lpstr>
      <vt:lpstr>Office Theme</vt:lpstr>
      <vt:lpstr>PowerPoint Presentation</vt:lpstr>
      <vt:lpstr>What is super auto pets???</vt:lpstr>
      <vt:lpstr>How to win</vt:lpstr>
      <vt:lpstr>Game Stages</vt:lpstr>
      <vt:lpstr>How to start the game?</vt:lpstr>
      <vt:lpstr>Whats the difference?</vt:lpstr>
      <vt:lpstr>Making an army</vt:lpstr>
      <vt:lpstr>Revealing army</vt:lpstr>
      <vt:lpstr>How to battle</vt:lpstr>
      <vt:lpstr>But how do you level up?</vt:lpstr>
      <vt:lpstr>Back to making an army</vt:lpstr>
      <vt:lpstr>How did we get here?</vt:lpstr>
      <vt:lpstr>How did we get here?</vt:lpstr>
      <vt:lpstr>How did we get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den Branden Lukas</dc:creator>
  <cp:lastModifiedBy>Van den Branden Lukas</cp:lastModifiedBy>
  <cp:revision>1</cp:revision>
  <dcterms:created xsi:type="dcterms:W3CDTF">2024-03-21T10:05:10Z</dcterms:created>
  <dcterms:modified xsi:type="dcterms:W3CDTF">2024-03-21T11:43:17Z</dcterms:modified>
</cp:coreProperties>
</file>