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5D3A1-23A0-4731-A7F9-1E6C59001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2EFD0-660B-4983-9524-6D86B0793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2F740-E295-467E-BDE7-B107EDBA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A4CED-5992-4F68-9FC6-A3482B8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16536-9DD9-4586-BC4A-46F5CE4B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46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C628E-8AD8-4F12-9EB2-FF1E27AE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210505-DED9-4004-BFE2-C452BEC4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72229-0FAF-4BFC-AC19-8A4FACA5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9F9E06-7FC9-4A14-AF45-A7DD5CCC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6EA4D-8CE1-4BEB-B466-FCEE6C2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631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221D2E-B77E-4965-9EBA-D22E3EB9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99192F-914F-4B8E-9F3B-5FC99E53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2D8C8-93E1-4349-8AF9-3D423116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FCB30-5179-48DB-BAE0-4A80B295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23528A-DC84-4D8B-9F33-2A4E6BC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26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5FC98-20AD-4ACB-BF2A-33E9F11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B4B2-37B7-47C0-A597-6DA0D024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9E563-ECF0-4C93-886A-C91744A3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31E7A-BCA2-42DA-A4C0-15AD95A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29CDD-4F1C-4BC6-876F-9460A458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A0431-5C9E-4563-A459-02961D67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99B7B-39DE-44A6-837C-80358498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C458F-0264-49C6-9A2B-DB8AB3B8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03E06-29C0-4DCB-BB4F-DEDD2C7D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40E5-EFDB-4424-8A99-770649D8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9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5EC03-F930-4BB1-8335-543BB797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92853-AA25-484C-A386-EFEE5DE55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EECBD-BE16-47B2-A699-6F3B2C6A3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BF9099-0FE8-4129-BA6E-C250515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3C5B69-4BE4-481B-AF98-16F2AACE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B195B-A650-4165-A25F-8957A2D9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32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8F83D-1993-4059-B504-08EA683C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3DB0E-2D71-45E6-A9DD-28ADD21D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00578-A238-43C1-AC15-715A2034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31B30-5A8B-42A4-9CD8-E3DFFC8B7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6AEA63-5CAD-4736-AF64-B04EEF38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C83258-8D83-41A3-99B5-F638952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A72BE0-C87C-42A5-879D-B36668B9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47A55E-D17A-4E13-A9CD-D4C1DB51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957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BE21A-CDCB-4D05-ACF7-38054E0B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944D6-2924-462C-AD3C-AD45810F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1DB112-6AB8-40F9-8832-6C88DC17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220941-C0F7-4CEF-BDC4-42556C7D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DE0074-0150-4FCE-A3F3-DEEAEF0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80EE86-BAC6-49AB-8666-AEDB63CD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2374B-3FBE-469B-A8F4-2F38CDB4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8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5F704-D5A5-4AB1-A597-CA04CA80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4DE29-C1F8-4D4B-9482-776584DA1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5BEA69-DD8C-41DF-9460-3C609D37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84776C-A98F-4D08-8C63-657D381D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DE4960-04FD-4A84-BEED-66B091F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3A685-D512-483F-934A-3FACB3B6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72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EFDB9-4155-4A96-95F6-D94A90B8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B60C74-4795-4456-B59C-51E108C98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540F3B-A05A-4A06-B734-7F9962F9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8A7001-26FB-43FE-889B-39B37FA2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D221A-D91F-41A6-B235-72063C6E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65879-68A7-4811-8507-3EDF8257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272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63F59A-6CDF-4FED-AABC-71B90293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DA130-BA69-491A-9885-55AC1C39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E09E7-C957-473D-888B-CEB6F38BC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7608-D8CB-4699-B321-425B388B8811}" type="datetimeFigureOut">
              <a:rPr lang="de-AT" smtClean="0"/>
              <a:t>12.02.2022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1CBAE-F300-4693-8258-C21D17CE0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6E44E2-E588-42C8-B7CF-3419CA0D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2C66-3111-4A65-9D63-E601320432A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374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239A4F-69AD-4D9A-8152-2C820A65F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941" y="2571750"/>
            <a:ext cx="4370115" cy="437011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970D6D1-3622-49E1-9BA4-23524D062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070" y="27894"/>
            <a:ext cx="2543856" cy="2543856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731B954-EA88-4742-8C8B-4B72C2A4B84F}"/>
              </a:ext>
            </a:extLst>
          </p:cNvPr>
          <p:cNvCxnSpPr>
            <a:cxnSpLocks/>
          </p:cNvCxnSpPr>
          <p:nvPr/>
        </p:nvCxnSpPr>
        <p:spPr>
          <a:xfrm>
            <a:off x="2659378" y="2724150"/>
            <a:ext cx="687324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0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Volgger</dc:creator>
  <cp:lastModifiedBy>Lukas Volgger</cp:lastModifiedBy>
  <cp:revision>1</cp:revision>
  <dcterms:created xsi:type="dcterms:W3CDTF">2022-02-12T20:53:58Z</dcterms:created>
  <dcterms:modified xsi:type="dcterms:W3CDTF">2022-02-12T21:16:36Z</dcterms:modified>
</cp:coreProperties>
</file>