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F50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4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F8626-43FB-F38E-EA9C-11E978769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607989-0108-BB45-3B45-FB90F85D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B43452-5232-D963-ECC2-700D6E98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13.12.2022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A7B836-B5A9-5FD7-7B18-A2FACFEC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D74F39-853A-3B14-005C-42D3B614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090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B2C6F-690D-BF89-EB5B-D3037F33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160721-7D03-21AB-ED7E-F9F6A0359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B0CE2D-4087-EA95-4C1F-80BA778E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13.12.2022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37B49B-6BCC-A800-FD1B-9D3B4838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7882BA-AFDE-09D7-2194-EAD6096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492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95DD35-6334-3F84-364F-99DB14746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9DCF9B-E5B8-1A28-F2AB-CB200DE8E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FD1AF-3566-3015-5310-79967669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13.12.2022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805F26-5EB3-C2AE-BE8D-F8C16121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7007F-EAE9-3B91-03C8-0F30897B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465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BC7B6-BA27-6AA8-D41E-FF81643C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0947F-723C-D13A-F588-D3D79F50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6D7038-51E7-1E42-2B86-5FCDA06A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13.12.2022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EF255D-A86A-00EB-F8C9-EA589E50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3AE0C0-38DA-06F1-0401-37B61351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471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74F02-C349-F3D7-8901-091B7D6C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7AF481-6862-B308-3898-C43A3C27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AEE5CE-4615-8BF5-5565-925EDFF0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13.12.2022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4682DB-BB09-A57B-99F0-949CE4F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423E3-33C9-9F9F-1A60-45626BDB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22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6027-B4A1-718F-E0FC-37CD007B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A1833C-0A8F-3026-33A1-439633164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3C9FC6-4ACD-32A7-91BF-77BC7A28E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7801C2-C536-E7BF-E906-0D6E8C31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13.12.2022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10A4A7-C713-2E8C-075F-040E8616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2C8EB1-D630-A3D2-B1D1-4C34948E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70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EA2DC-4FD9-75C9-0455-8A9FB4E3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796FFE-7C5A-D049-ACEA-6138F92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02D37B-15D0-3236-9F1F-1F2D82A6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0B9728-B2FB-FAD0-7CF2-B95B0010C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94C922-0F48-CD10-CCCB-3168B186E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AA8DE2-E951-C6D6-67A3-60062DCE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13.12.2022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BC37F9-2142-D8DE-2BA9-C6B65312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80D628-43AD-6FA8-817F-48EC1AC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98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E3965-C4E3-E51C-A5CD-B14B157E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E0911-B4CF-7031-9B1C-22D66A2D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13.12.2022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CB35B9-4020-4D12-C9C3-B6B06545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52BD89-1856-5181-65B5-827C6E25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916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7D0E48-CDCE-48B9-22C9-F41FC365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13.12.2022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BAF9E5-B6E1-7984-535F-2D170CE0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9C4D7D-C9FC-B460-A6A0-5A737CF5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493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BEE28-9ECE-2057-63D6-54FD1B46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E795CF-401E-155E-9F7D-740F2A42B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08B54F-AAF3-E26B-696F-3B14416C1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8BDE87-55B6-A4C1-FFCB-EF6B8D78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13.12.2022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A27030-9E0C-88C5-FE7D-DE35BF12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21402-20DD-C977-BC8B-45E8F5E1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081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EB9C0-68D7-F55C-D884-A6143678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44655-FEB5-1E52-1F5D-D3880E401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8CE8E1-AC11-96FD-3916-7D48EBB9B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BC995-B833-BB78-8DA1-FD385D05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476-E583-42E3-839D-8ACE7DAEB10F}" type="datetimeFigureOut">
              <a:rPr lang="de-AT" smtClean="0"/>
              <a:t>13.12.2022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AE2ADF-83A2-11EA-31A2-4239D106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EA11C7-F163-A019-EE79-4185B85A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476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02A25B-2F91-98E5-8C02-13E5739B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9C044-71BF-DB61-5122-1023A965B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1E7879-A194-EFE8-E777-8027F02A7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B476-E583-42E3-839D-8ACE7DAEB10F}" type="datetimeFigureOut">
              <a:rPr lang="de-AT" smtClean="0"/>
              <a:t>13.12.2022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D4063-822F-46C3-7E1F-CBB08C923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8198B-C6D0-AC6D-A7F9-9C6E6C21E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2A595-0393-4520-9D62-BA074C7F25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66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CEB7095-C479-F8C2-AF6B-64237AC83FCD}"/>
              </a:ext>
            </a:extLst>
          </p:cNvPr>
          <p:cNvSpPr/>
          <p:nvPr/>
        </p:nvSpPr>
        <p:spPr>
          <a:xfrm>
            <a:off x="1860368" y="1854926"/>
            <a:ext cx="8471263" cy="314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6000" dirty="0">
                <a:solidFill>
                  <a:schemeClr val="tx1"/>
                </a:solidFill>
              </a:rPr>
              <a:t>                  </a:t>
            </a:r>
            <a:r>
              <a:rPr lang="de-AT" sz="6000" b="1" dirty="0">
                <a:solidFill>
                  <a:srgbClr val="363F50"/>
                </a:solidFill>
              </a:rPr>
              <a:t>Simple CRM</a:t>
            </a:r>
            <a:endParaRPr lang="de-AT" b="1" dirty="0">
              <a:solidFill>
                <a:srgbClr val="363F5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B2F0CC-1DC3-2493-5A37-8C69EEFF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5401" y="2424859"/>
            <a:ext cx="2178301" cy="21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6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Volgger</dc:creator>
  <cp:lastModifiedBy>Lukas Volgger</cp:lastModifiedBy>
  <cp:revision>6</cp:revision>
  <dcterms:created xsi:type="dcterms:W3CDTF">2022-11-23T18:42:45Z</dcterms:created>
  <dcterms:modified xsi:type="dcterms:W3CDTF">2022-12-13T09:30:07Z</dcterms:modified>
</cp:coreProperties>
</file>