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C3CB3-7057-4200-9625-98B58E08A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C45FB5-9E61-4E7F-89DB-8ED417818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F1BD92-409B-43C2-8D12-557700CD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1142-2F2D-4E4F-9926-EFD9A940B439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7779C3-9939-491C-9E97-413820A6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491996-4137-433F-B611-81F174D4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567C-7860-49D5-A96F-EA828E8508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4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B2C5B-F98A-4D29-9064-2D0B23E8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B0AC3E-7F81-48AE-9E6D-F9D00CC3A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1947F5-20B9-4FDB-ABCC-6663AA29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1142-2F2D-4E4F-9926-EFD9A940B439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25D89A-E1BF-43D1-AE7E-3A62F52A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425BE6-ACD2-43AF-871F-CE32A2F4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567C-7860-49D5-A96F-EA828E8508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70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ACC7C9E-455C-430A-87D9-6EFCE3471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FC3A5D-87CB-4C28-9B06-FB2111D44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68653B-8011-4066-A36A-148E41A31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1142-2F2D-4E4F-9926-EFD9A940B439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02438-4762-402B-B411-BE2145C4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77713B-252F-49CE-B5D0-78D5D524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567C-7860-49D5-A96F-EA828E8508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92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B1140-9442-4730-BF46-046A755D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69AEDB-832D-4E1A-8E2D-7D56CFAC5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4E8B39-2853-4B2F-9B32-0BCEE9C5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1142-2F2D-4E4F-9926-EFD9A940B439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0B7E88-7EB2-4DBD-82C1-69F63131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1407D7-A5CE-451F-A31C-24F6D5C2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567C-7860-49D5-A96F-EA828E8508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5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6AC92-991E-447B-8F12-E7C05392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05D090-BAB5-4924-B236-E08A60F8E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6B6B2F-C247-4EA8-9E71-FD69833B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1142-2F2D-4E4F-9926-EFD9A940B439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7E7D6-F52B-40F6-AF21-593C8FAA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E526A2-24C4-4EDD-B496-411BD7B4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567C-7860-49D5-A96F-EA828E8508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27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E2719-4061-48E4-9A6E-12A4C096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62A1BC-852E-44B1-9DC4-A5BE579DD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AE3A01-4596-4BD4-927B-EDD91DFBC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65BFFF-0C69-4556-A43D-32260BEC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1142-2F2D-4E4F-9926-EFD9A940B439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6C7C43-6385-4BB8-8C76-1A8C1109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AE0F81-A4CC-4C9F-BF53-02238B88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567C-7860-49D5-A96F-EA828E8508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48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CC4CE-27D2-42A0-814F-D1931839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6FAE8A-1D52-4740-89B8-8CBCB2AEE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8AA938-C600-455E-B485-A932CB88A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A8A728-1ADB-44A3-BFD1-3A69457A1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A65876-DFB9-45F7-9FD7-4205F0A4C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CB11F7-29EB-48CE-B6D9-6F6363EE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1142-2F2D-4E4F-9926-EFD9A940B439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A1C3DB-10E0-440F-A3B5-0E4FB721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442FEE-7D1E-401A-8274-13ED78CA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567C-7860-49D5-A96F-EA828E8508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08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6FB4D-DA8C-4365-B9C0-D4710E1F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60041D-2D43-46F8-A7CB-5AFD97D0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1142-2F2D-4E4F-9926-EFD9A940B439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D82270-3B79-4E07-B3D2-DE973137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C0AD45-14E1-44C2-B091-3A1AC9E0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567C-7860-49D5-A96F-EA828E8508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7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022CF6-8317-49B2-AEB6-CFBCC54B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1142-2F2D-4E4F-9926-EFD9A940B439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6A9BAAF-EB97-4028-86A0-786417DF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8C6F53-2057-46CF-9D91-13F6ED5A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567C-7860-49D5-A96F-EA828E8508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58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F290C-E573-4034-BE51-D7182098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752621-55D8-4E6A-B80D-4B0584D08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F7C2A4-B446-4217-9EC7-8918837B7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A919E2-3628-4C14-9A81-ABC45C68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1142-2F2D-4E4F-9926-EFD9A940B439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760BB2-2984-4A6D-80F8-E6783CD3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66E6F1-698E-4641-8FD3-88DF56C7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567C-7860-49D5-A96F-EA828E8508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85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22E8C-8C9E-4B8C-AB99-D1DE55E6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0642AC-FE2F-407B-ADC0-550951004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7B7AB7-34C3-4926-B637-FFFBF9D29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6C5ED1-6D05-409C-BF28-36B6EA6C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1142-2F2D-4E4F-9926-EFD9A940B439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AC01A6-1E8D-4457-BF37-A9ABB4ED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622C-6E7F-4FB4-B072-28DCC731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567C-7860-49D5-A96F-EA828E8508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54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2BB1A3-89B2-4508-B2AC-6B1D8A44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C1DF10-9A0A-499F-B414-01C0BF594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6185BE-3462-4C06-8AE2-604FDFE25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F1142-2F2D-4E4F-9926-EFD9A940B439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0CA184-9797-4478-BB26-7606B7B03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2669CD-2295-4A82-BA30-4FA7226E0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A567C-7860-49D5-A96F-EA828E8508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78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2F029B1B-C5DC-4A10-8E10-D1074040C8A6}"/>
              </a:ext>
            </a:extLst>
          </p:cNvPr>
          <p:cNvSpPr/>
          <p:nvPr/>
        </p:nvSpPr>
        <p:spPr>
          <a:xfrm>
            <a:off x="6096000" y="905523"/>
            <a:ext cx="3600000" cy="3600000"/>
          </a:xfrm>
          <a:prstGeom prst="donu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Multiplikationszeichen 4">
            <a:extLst>
              <a:ext uri="{FF2B5EF4-FFF2-40B4-BE49-F238E27FC236}">
                <a16:creationId xmlns:a16="http://schemas.microsoft.com/office/drawing/2014/main" id="{FDD4548D-E757-4B31-AAF5-AAC4C501B89D}"/>
              </a:ext>
            </a:extLst>
          </p:cNvPr>
          <p:cNvSpPr/>
          <p:nvPr/>
        </p:nvSpPr>
        <p:spPr>
          <a:xfrm>
            <a:off x="575581" y="365523"/>
            <a:ext cx="4680000" cy="4680000"/>
          </a:xfrm>
          <a:prstGeom prst="mathMultiply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78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VOLGGER Lukas (32025)</dc:creator>
  <cp:lastModifiedBy>Lukas Volgger</cp:lastModifiedBy>
  <cp:revision>10</cp:revision>
  <dcterms:created xsi:type="dcterms:W3CDTF">2022-03-11T13:05:23Z</dcterms:created>
  <dcterms:modified xsi:type="dcterms:W3CDTF">2022-03-14T19:06:11Z</dcterms:modified>
</cp:coreProperties>
</file>