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2020-DB6D-4273-9FB5-9237A6F3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FD55-938A-4A0D-A0EA-FD72B4B93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FB05-1B4B-46D6-A5FC-3FE2FDAF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1B14-F056-47AF-AE5E-0565073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E3D7-B002-44C9-85EA-29B2432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2A0-EF34-4E07-8881-F42BD162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84C3-748B-4AB1-A425-B4C463EB5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8C79-20D2-47E1-8E56-860D8D6F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EA15-BB94-466D-8772-137254E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7047-7741-465B-BE4E-79CA3FA8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E5D1-BA3D-4EFC-9D9E-F3FF6C8F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D75B-775A-4A3D-B950-ABB9CA07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4534-26FD-4563-8927-0D844A8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C880-1CE8-4EFA-B7CC-11098AB0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42EA-6F91-49DF-903C-672D708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4E2A-ED42-47CD-8F46-44868FC3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BC6E-5E1D-4135-A2C9-F512BCD3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F935-855A-4881-B421-4D099D47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6B0B-3C56-466A-879D-20D7EE8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43D2-2A89-4154-88D1-68E19CBA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5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62C-8B42-4121-8035-2B9EAD07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989E-D89E-46FA-94F5-73199149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4172-D79F-4C16-A894-B1B6D7AA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6A12-DA07-4F1B-A538-FA57D78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D8C-7B6B-466F-A8E2-7CE472E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6F49-3CCA-4D7F-86BB-0A9FBDC2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6EB4-60FE-4C0A-BCFF-476A99D8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A3BD-9EAF-4C97-B933-F57CFE01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D8A4-C8C4-48ED-9FDF-E03B527E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3BBA-1D2E-4F8B-95BC-C19D473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4EF5-10EA-4E57-A2C0-8B21693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246-8CA5-43CA-8D94-08BE3E7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E220-624A-44BA-9328-2DDAC92C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2A57-F046-4A3F-8F43-620F6BF0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C9963-4598-42F8-A47A-713A7974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F38E-8A18-4D50-8A5A-C7CFE359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EE79C-6770-4B1D-8002-C914B800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ED48-54D7-4D9A-A7BA-27F05BED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B37-0FBD-48C4-96B9-4A35B170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4A0B-52C0-4428-ACC9-E782D789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DCCE-7FC3-432C-BF89-1283BC3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63E75-DFA5-4963-A32E-89CF2DBB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7F1B2-8D9C-4BFA-B8C2-2E9BB78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9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FC501-1104-4E57-9410-28B8284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0794-2CD1-477C-92E2-569B38E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C683-09C4-4C55-9B64-214381E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A1E7-CAB2-44C3-87F5-EB5AA389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0334-44A6-48D7-98A4-3C2220DD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FD0B-067D-4D9D-8585-41F91121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3BCA-C129-4EEB-BC0A-46D9DCDC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32A1-8F3C-45D8-81CD-F9BC7D42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2AB5-D884-4314-A959-21ABC9E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9FDD-0682-43DA-9DA6-053F1A2C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3574-97C1-48DE-B72D-B525261B5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4EEAA-928D-4C75-AA85-C54FAC8A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CB0E-928B-48C4-9652-9308E21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EE-929A-4E56-9B90-1AE2F315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26F5-7AC7-47B0-97EF-0BB2C2DE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335C-214C-4BB2-8378-C41DC720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504A-518F-4DD6-8A5F-B06BD6BA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14CE-1911-498C-B155-7558393E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7FC2-C682-41AC-826F-ECDFEFF47D4D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8510-2E07-4837-B635-5815D10C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9B49-330E-43E3-922E-2D10E3F3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3D9C8F-32F7-4F24-8C76-EF4A99E7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25" y="852827"/>
            <a:ext cx="9456600" cy="484407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C6C2DC-0C7F-446A-838D-5D775086C8FE}"/>
              </a:ext>
            </a:extLst>
          </p:cNvPr>
          <p:cNvSpPr/>
          <p:nvPr/>
        </p:nvSpPr>
        <p:spPr>
          <a:xfrm rot="21540000">
            <a:off x="809429" y="1167665"/>
            <a:ext cx="788584" cy="4116083"/>
          </a:xfrm>
          <a:custGeom>
            <a:avLst/>
            <a:gdLst>
              <a:gd name="connsiteX0" fmla="*/ 894417 w 894417"/>
              <a:gd name="connsiteY0" fmla="*/ 0 h 1788834"/>
              <a:gd name="connsiteX1" fmla="*/ 894417 w 894417"/>
              <a:gd name="connsiteY1" fmla="*/ 1788834 h 1788834"/>
              <a:gd name="connsiteX2" fmla="*/ 0 w 894417"/>
              <a:gd name="connsiteY2" fmla="*/ 894417 h 1788834"/>
              <a:gd name="connsiteX3" fmla="*/ 894417 w 894417"/>
              <a:gd name="connsiteY3" fmla="*/ 0 h 1788834"/>
              <a:gd name="connsiteX0" fmla="*/ 894417 w 985857"/>
              <a:gd name="connsiteY0" fmla="*/ 1710483 h 1710483"/>
              <a:gd name="connsiteX1" fmla="*/ 0 w 985857"/>
              <a:gd name="connsiteY1" fmla="*/ 816066 h 1710483"/>
              <a:gd name="connsiteX2" fmla="*/ 985857 w 985857"/>
              <a:gd name="connsiteY2" fmla="*/ 13089 h 17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57" h="1710483">
                <a:moveTo>
                  <a:pt x="894417" y="1710483"/>
                </a:moveTo>
                <a:cubicBezTo>
                  <a:pt x="400444" y="1710483"/>
                  <a:pt x="0" y="1310039"/>
                  <a:pt x="0" y="816066"/>
                </a:cubicBezTo>
                <a:cubicBezTo>
                  <a:pt x="0" y="322093"/>
                  <a:pt x="400444" y="-78351"/>
                  <a:pt x="985857" y="1308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5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10</cp:revision>
  <dcterms:created xsi:type="dcterms:W3CDTF">2020-12-06T21:08:45Z</dcterms:created>
  <dcterms:modified xsi:type="dcterms:W3CDTF">2021-03-21T21:31:14Z</dcterms:modified>
</cp:coreProperties>
</file>