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5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CF920-4EC3-4D7E-9829-E9109460F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927A1F-7085-450A-9996-571F8F52F9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4F907-C7EE-4AF9-B9F7-842FEA3EC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044C-BBD4-41E6-B81F-AC76FEFD7A85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B103F-159F-4C2C-8924-CB5D2111F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17F97-DF88-4B2D-9321-75DEF69B5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CB78-563F-46ED-AB1C-9EFF78454B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1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9C917-5FE1-4AB4-BEE1-CD0E0705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427CD-782D-488D-872B-D2B86DC0A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458B1-97BE-4978-8DCF-D2D290C25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044C-BBD4-41E6-B81F-AC76FEFD7A85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C0362-2C46-40C3-878D-99030E8D0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9CC00-BFD3-476C-A7FA-DE27ED67A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CB78-563F-46ED-AB1C-9EFF78454B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365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FF487E-D887-496B-AE14-8C3B923157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DBFF4-18C1-43E5-9944-3B9820EDA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0507E-EE1B-4513-9372-9A1E27B0E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044C-BBD4-41E6-B81F-AC76FEFD7A85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69601-454B-4312-B492-25953474F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6C8AD-9CD8-4565-B94A-FDE836157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CB78-563F-46ED-AB1C-9EFF78454B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590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202B6-9485-4919-8469-F1A4F0FA1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DAF20-C9F5-4F8A-B491-7632772BF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7AB3E-A3FC-4371-867C-642A60672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044C-BBD4-41E6-B81F-AC76FEFD7A85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4C22E-E4B5-452F-8FAA-7B291E574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0E319-BC69-4010-A579-BC7D9CF6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CB78-563F-46ED-AB1C-9EFF78454B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0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537DE-B9B8-4BCF-B0E4-16FDB29BA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6A1E2-EE35-48F4-97E1-451CDE2D2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C9277-C152-43E3-B666-F199BB87B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044C-BBD4-41E6-B81F-AC76FEFD7A85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313D2-BD24-40BC-92A6-548022AF0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E414A-76C1-4DFD-893A-E82A31E17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CB78-563F-46ED-AB1C-9EFF78454B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580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A2AA8-E376-40EC-982C-D113ECF3D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AF65D-471B-4F03-ACFE-95EA60EEBA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F4AE27-1E27-4700-BC12-8E2F75047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BE5FC-E95E-44A2-9ABD-D4E55330D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044C-BBD4-41E6-B81F-AC76FEFD7A85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48909-C568-49E6-ACC9-13FA75C08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EC901-F032-43CC-9954-A4DE63D98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CB78-563F-46ED-AB1C-9EFF78454B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757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5F59B-3195-497F-964F-2569FF0E9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0141E-DFBB-4339-952E-FBB574EF2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6F079A-CF78-431F-84E5-3FC9883D9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4A5116-E867-4CB9-8BF9-A6C6D0EC6E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3CF95D-D61F-463F-933F-ADBBCF4AB3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46E61A-77DF-4010-8B9A-7F120E58F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044C-BBD4-41E6-B81F-AC76FEFD7A85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A485A1-8440-4A73-9E2F-56839BEEB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0552AC-D331-437C-8491-6DD1F1A1A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CB78-563F-46ED-AB1C-9EFF78454B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577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31354-ED20-4ADE-B673-56A812A1B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0B3D87-B0AB-4441-82C3-23A9CE543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044C-BBD4-41E6-B81F-AC76FEFD7A85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8B8B01-0AFD-4444-B980-872948E27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1B7BB9-5A03-4E30-8B13-E477EF082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CB78-563F-46ED-AB1C-9EFF78454B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59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E42832-1A57-4F2C-8ED9-1AA3D5E6D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044C-BBD4-41E6-B81F-AC76FEFD7A85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86383B-C9C2-479E-B154-532793808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224AD-3EC6-466D-A6BE-A19B9281A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CB78-563F-46ED-AB1C-9EFF78454B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638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3E516-748A-498D-ABCD-059494334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A7918-08FC-4A55-B7E9-047470389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F2A3D4-B531-41ED-B1F0-4A0CA7678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A6B2D-FA1A-46BB-ABDF-0450ECD3E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044C-BBD4-41E6-B81F-AC76FEFD7A85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DC5AF-E903-4674-A146-30CF51B18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4157D-380D-42AB-8DB2-0F77CBD3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CB78-563F-46ED-AB1C-9EFF78454B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053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175C8-37E8-411D-9876-E49E75243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964E89-7D9D-48CF-91EA-FE5C77F70E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F908D-6D58-4A9E-9001-87BFF1436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4DE44-FFBA-44F1-B973-CA88C4E8A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044C-BBD4-41E6-B81F-AC76FEFD7A85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E095B-F36D-48A8-92A6-9ED2329A3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E4FF0-3F54-43D8-AF9A-7FEF86D2B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CB78-563F-46ED-AB1C-9EFF78454B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108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7F1808-ABA4-4458-8910-DDE6ECC4A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560E0-8D7A-4B42-B9B8-ACED477A9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D1425-6CE4-4E48-A5DA-3F6EC9CFA9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0044C-BBD4-41E6-B81F-AC76FEFD7A85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A2BE2-3503-4C3D-85DC-321901FC75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750CF-0818-4304-9989-A5749D3589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BCB78-563F-46ED-AB1C-9EFF78454B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491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FFFEF23-0237-4CF2-828A-78C6698A3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365" y="1047750"/>
            <a:ext cx="8096250" cy="476250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A6DFC5E-BDCD-4A7F-95FD-FF29B9ED50D9}"/>
              </a:ext>
            </a:extLst>
          </p:cNvPr>
          <p:cNvSpPr/>
          <p:nvPr/>
        </p:nvSpPr>
        <p:spPr>
          <a:xfrm>
            <a:off x="2448817" y="2057400"/>
            <a:ext cx="738108" cy="2798065"/>
          </a:xfrm>
          <a:custGeom>
            <a:avLst/>
            <a:gdLst>
              <a:gd name="connsiteX0" fmla="*/ 555641 w 704143"/>
              <a:gd name="connsiteY0" fmla="*/ 0 h 2495339"/>
              <a:gd name="connsiteX1" fmla="*/ 469 w 704143"/>
              <a:gd name="connsiteY1" fmla="*/ 1126671 h 2495339"/>
              <a:gd name="connsiteX2" fmla="*/ 637284 w 704143"/>
              <a:gd name="connsiteY2" fmla="*/ 2367643 h 2495339"/>
              <a:gd name="connsiteX3" fmla="*/ 653612 w 704143"/>
              <a:gd name="connsiteY3" fmla="*/ 2392136 h 2495339"/>
              <a:gd name="connsiteX0" fmla="*/ 555641 w 742736"/>
              <a:gd name="connsiteY0" fmla="*/ 0 h 2600042"/>
              <a:gd name="connsiteX1" fmla="*/ 469 w 742736"/>
              <a:gd name="connsiteY1" fmla="*/ 1126671 h 2600042"/>
              <a:gd name="connsiteX2" fmla="*/ 637284 w 742736"/>
              <a:gd name="connsiteY2" fmla="*/ 2367643 h 2600042"/>
              <a:gd name="connsiteX3" fmla="*/ 719229 w 742736"/>
              <a:gd name="connsiteY3" fmla="*/ 2560650 h 2600042"/>
              <a:gd name="connsiteX0" fmla="*/ 555641 w 738108"/>
              <a:gd name="connsiteY0" fmla="*/ 0 h 2560488"/>
              <a:gd name="connsiteX1" fmla="*/ 469 w 738108"/>
              <a:gd name="connsiteY1" fmla="*/ 1126671 h 2560488"/>
              <a:gd name="connsiteX2" fmla="*/ 637284 w 738108"/>
              <a:gd name="connsiteY2" fmla="*/ 2367643 h 2560488"/>
              <a:gd name="connsiteX3" fmla="*/ 712879 w 738108"/>
              <a:gd name="connsiteY3" fmla="*/ 2508352 h 256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8108" h="2560488">
                <a:moveTo>
                  <a:pt x="555641" y="0"/>
                </a:moveTo>
                <a:cubicBezTo>
                  <a:pt x="271251" y="366032"/>
                  <a:pt x="-13138" y="732064"/>
                  <a:pt x="469" y="1126671"/>
                </a:cubicBezTo>
                <a:cubicBezTo>
                  <a:pt x="14076" y="1521278"/>
                  <a:pt x="637284" y="2367643"/>
                  <a:pt x="637284" y="2367643"/>
                </a:cubicBezTo>
                <a:cubicBezTo>
                  <a:pt x="746141" y="2578554"/>
                  <a:pt x="759143" y="2601561"/>
                  <a:pt x="712879" y="2508352"/>
                </a:cubicBezTo>
              </a:path>
            </a:pathLst>
          </a:custGeom>
          <a:noFill/>
          <a:ln w="22225" cap="sq">
            <a:solidFill>
              <a:schemeClr val="tx1"/>
            </a:solidFill>
            <a:headEnd type="stealt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ACE0630-A704-4F41-AB97-80A927300151}"/>
              </a:ext>
            </a:extLst>
          </p:cNvPr>
          <p:cNvSpPr/>
          <p:nvPr/>
        </p:nvSpPr>
        <p:spPr>
          <a:xfrm rot="10800000">
            <a:off x="8536350" y="1996100"/>
            <a:ext cx="619884" cy="2798065"/>
          </a:xfrm>
          <a:custGeom>
            <a:avLst/>
            <a:gdLst>
              <a:gd name="connsiteX0" fmla="*/ 555641 w 704143"/>
              <a:gd name="connsiteY0" fmla="*/ 0 h 2495339"/>
              <a:gd name="connsiteX1" fmla="*/ 469 w 704143"/>
              <a:gd name="connsiteY1" fmla="*/ 1126671 h 2495339"/>
              <a:gd name="connsiteX2" fmla="*/ 637284 w 704143"/>
              <a:gd name="connsiteY2" fmla="*/ 2367643 h 2495339"/>
              <a:gd name="connsiteX3" fmla="*/ 653612 w 704143"/>
              <a:gd name="connsiteY3" fmla="*/ 2392136 h 2495339"/>
              <a:gd name="connsiteX0" fmla="*/ 555641 w 742736"/>
              <a:gd name="connsiteY0" fmla="*/ 0 h 2600042"/>
              <a:gd name="connsiteX1" fmla="*/ 469 w 742736"/>
              <a:gd name="connsiteY1" fmla="*/ 1126671 h 2600042"/>
              <a:gd name="connsiteX2" fmla="*/ 637284 w 742736"/>
              <a:gd name="connsiteY2" fmla="*/ 2367643 h 2600042"/>
              <a:gd name="connsiteX3" fmla="*/ 719229 w 742736"/>
              <a:gd name="connsiteY3" fmla="*/ 2560650 h 2600042"/>
              <a:gd name="connsiteX0" fmla="*/ 555641 w 738108"/>
              <a:gd name="connsiteY0" fmla="*/ 0 h 2560488"/>
              <a:gd name="connsiteX1" fmla="*/ 469 w 738108"/>
              <a:gd name="connsiteY1" fmla="*/ 1126671 h 2560488"/>
              <a:gd name="connsiteX2" fmla="*/ 637284 w 738108"/>
              <a:gd name="connsiteY2" fmla="*/ 2367643 h 2560488"/>
              <a:gd name="connsiteX3" fmla="*/ 712879 w 738108"/>
              <a:gd name="connsiteY3" fmla="*/ 2508352 h 2560488"/>
              <a:gd name="connsiteX0" fmla="*/ 437417 w 619884"/>
              <a:gd name="connsiteY0" fmla="*/ 0 h 2560488"/>
              <a:gd name="connsiteX1" fmla="*/ 778 w 619884"/>
              <a:gd name="connsiteY1" fmla="*/ 1452078 h 2560488"/>
              <a:gd name="connsiteX2" fmla="*/ 519060 w 619884"/>
              <a:gd name="connsiteY2" fmla="*/ 2367643 h 2560488"/>
              <a:gd name="connsiteX3" fmla="*/ 594655 w 619884"/>
              <a:gd name="connsiteY3" fmla="*/ 2508352 h 256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884" h="2560488">
                <a:moveTo>
                  <a:pt x="437417" y="0"/>
                </a:moveTo>
                <a:cubicBezTo>
                  <a:pt x="153027" y="366032"/>
                  <a:pt x="-12829" y="1057471"/>
                  <a:pt x="778" y="1452078"/>
                </a:cubicBezTo>
                <a:cubicBezTo>
                  <a:pt x="14385" y="1846685"/>
                  <a:pt x="519060" y="2367643"/>
                  <a:pt x="519060" y="2367643"/>
                </a:cubicBezTo>
                <a:cubicBezTo>
                  <a:pt x="627917" y="2578554"/>
                  <a:pt x="640919" y="2601561"/>
                  <a:pt x="594655" y="2508352"/>
                </a:cubicBezTo>
              </a:path>
            </a:pathLst>
          </a:custGeom>
          <a:noFill/>
          <a:ln w="22225" cap="sq">
            <a:solidFill>
              <a:schemeClr val="tx1"/>
            </a:solidFill>
            <a:headEnd type="stealt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9259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Lukas Wallrich</dc:creator>
  <cp:lastModifiedBy>Lukas Wallrich</cp:lastModifiedBy>
  <cp:revision>1</cp:revision>
  <dcterms:created xsi:type="dcterms:W3CDTF">2020-10-23T12:37:06Z</dcterms:created>
  <dcterms:modified xsi:type="dcterms:W3CDTF">2020-10-23T12:42:41Z</dcterms:modified>
</cp:coreProperties>
</file>