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B8FD8688-4B1E-45ED-9E14-9C946117F866}"/>
    <pc:docChg chg="undo custSel modSld">
      <pc:chgData name="Lukas Wallrich (Staff)" userId="74c9ee81-4c0d-413a-a571-5c8398ac27a1" providerId="ADAL" clId="{B8FD8688-4B1E-45ED-9E14-9C946117F866}" dt="2022-04-27T10:31:01.825" v="138" actId="20577"/>
      <pc:docMkLst>
        <pc:docMk/>
      </pc:docMkLst>
      <pc:sldChg chg="modSp mod">
        <pc:chgData name="Lukas Wallrich (Staff)" userId="74c9ee81-4c0d-413a-a571-5c8398ac27a1" providerId="ADAL" clId="{B8FD8688-4B1E-45ED-9E14-9C946117F866}" dt="2022-04-27T10:21:42.786" v="25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B8FD8688-4B1E-45ED-9E14-9C946117F866}" dt="2022-04-27T10:21:42.786" v="25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B8FD8688-4B1E-45ED-9E14-9C946117F866}" dt="2022-04-27T10:31:01.825" v="138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B8FD8688-4B1E-45ED-9E14-9C946117F866}" dt="2022-04-27T10:31:01.825" v="138" actId="20577"/>
          <ac:spMkLst>
            <pc:docMk/>
            <pc:sldMk cId="1649883713" sldId="260"/>
            <ac:spMk id="2" creationId="{E675090F-BE6E-4FE7-8EEE-BC74CFB9A1F3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OP R Training Day 2: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Doing research with 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3 May 2022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74955"/>
            <a:ext cx="17789236" cy="9408344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/>
              <a:t>install.packages</a:t>
            </a:r>
            <a:r>
              <a:rPr lang="en-US" b="1" dirty="0"/>
              <a:t>(“</a:t>
            </a:r>
            <a:r>
              <a:rPr lang="en-US" b="1" dirty="0" err="1"/>
              <a:t>usethis</a:t>
            </a:r>
            <a:r>
              <a:rPr lang="en-US" b="1" dirty="0"/>
              <a:t>”)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err="1"/>
              <a:t>usethis</a:t>
            </a:r>
            <a:r>
              <a:rPr lang="en-US" b="1" dirty="0"/>
              <a:t>::</a:t>
            </a:r>
            <a:r>
              <a:rPr lang="en-US" b="1" dirty="0" err="1"/>
              <a:t>use_course</a:t>
            </a:r>
            <a:r>
              <a:rPr lang="en-US" b="1" dirty="0"/>
              <a:t>(“bit.ly/</a:t>
            </a:r>
            <a:r>
              <a:rPr lang="en-US" b="1" dirty="0" err="1"/>
              <a:t>bbk</a:t>
            </a:r>
            <a:r>
              <a:rPr lang="en-US" b="1" dirty="0"/>
              <a:t>-R”)	</a:t>
            </a:r>
          </a:p>
          <a:p>
            <a:pPr marL="3600000" lvl="8" indent="-1143000" algn="l">
              <a:buFont typeface="+mj-lt"/>
              <a:buAutoNum type="arabicPeriod"/>
            </a:pPr>
            <a:endParaRPr lang="en-US" b="1" dirty="0"/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i="1" dirty="0" err="1"/>
              <a:t>get_started.R</a:t>
            </a:r>
            <a:endParaRPr lang="en-US" b="1" i="1" dirty="0"/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Gill Sans</vt:lpstr>
      <vt:lpstr>Gill Sans Light</vt:lpstr>
      <vt:lpstr>Helvetica</vt:lpstr>
      <vt:lpstr>Helvetica Neue Medium</vt:lpstr>
      <vt:lpstr>Lucida Grande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 (Staff)</cp:lastModifiedBy>
  <cp:revision>2</cp:revision>
  <dcterms:modified xsi:type="dcterms:W3CDTF">2022-04-27T10:31:10Z</dcterms:modified>
</cp:coreProperties>
</file>