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allrich (Staff)" userId="74c9ee81-4c0d-413a-a571-5c8398ac27a1" providerId="ADAL" clId="{0DAFB321-5DDB-9647-AD1A-645241123028}"/>
    <pc:docChg chg="undo custSel addSld delSld modSld">
      <pc:chgData name="Lukas Wallrich (Staff)" userId="74c9ee81-4c0d-413a-a571-5c8398ac27a1" providerId="ADAL" clId="{0DAFB321-5DDB-9647-AD1A-645241123028}" dt="2023-03-01T17:20:25.444" v="536" actId="20577"/>
      <pc:docMkLst>
        <pc:docMk/>
      </pc:docMkLst>
      <pc:sldChg chg="modSp mod">
        <pc:chgData name="Lukas Wallrich (Staff)" userId="74c9ee81-4c0d-413a-a571-5c8398ac27a1" providerId="ADAL" clId="{0DAFB321-5DDB-9647-AD1A-645241123028}" dt="2023-03-01T16:27:59.010" v="522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0DAFB321-5DDB-9647-AD1A-645241123028}" dt="2023-03-01T16:27:59.010" v="522" actId="20577"/>
          <ac:spMkLst>
            <pc:docMk/>
            <pc:sldMk cId="1005910225" sldId="259"/>
            <ac:spMk id="4" creationId="{89FE50A6-840F-4316-B746-00C349D89300}"/>
          </ac:spMkLst>
        </pc:spChg>
      </pc:sldChg>
      <pc:sldChg chg="modSp mod">
        <pc:chgData name="Lukas Wallrich (Staff)" userId="74c9ee81-4c0d-413a-a571-5c8398ac27a1" providerId="ADAL" clId="{0DAFB321-5DDB-9647-AD1A-645241123028}" dt="2023-03-01T17:20:25.444" v="536" actId="20577"/>
        <pc:sldMkLst>
          <pc:docMk/>
          <pc:sldMk cId="1649883713" sldId="260"/>
        </pc:sldMkLst>
        <pc:spChg chg="mod">
          <ac:chgData name="Lukas Wallrich (Staff)" userId="74c9ee81-4c0d-413a-a571-5c8398ac27a1" providerId="ADAL" clId="{0DAFB321-5DDB-9647-AD1A-645241123028}" dt="2023-03-01T17:20:25.444" v="536" actId="20577"/>
          <ac:spMkLst>
            <pc:docMk/>
            <pc:sldMk cId="1649883713" sldId="260"/>
            <ac:spMk id="2" creationId="{E675090F-BE6E-4FE7-8EEE-BC74CFB9A1F3}"/>
          </ac:spMkLst>
        </pc:spChg>
      </pc:sldChg>
      <pc:sldChg chg="addSp modSp new mod">
        <pc:chgData name="Lukas Wallrich (Staff)" userId="74c9ee81-4c0d-413a-a571-5c8398ac27a1" providerId="ADAL" clId="{0DAFB321-5DDB-9647-AD1A-645241123028}" dt="2023-03-01T16:27:12.728" v="486" actId="20577"/>
        <pc:sldMkLst>
          <pc:docMk/>
          <pc:sldMk cId="4155338529" sldId="261"/>
        </pc:sldMkLst>
        <pc:spChg chg="add mod">
          <ac:chgData name="Lukas Wallrich (Staff)" userId="74c9ee81-4c0d-413a-a571-5c8398ac27a1" providerId="ADAL" clId="{0DAFB321-5DDB-9647-AD1A-645241123028}" dt="2023-03-01T16:27:12.728" v="486" actId="20577"/>
          <ac:spMkLst>
            <pc:docMk/>
            <pc:sldMk cId="4155338529" sldId="261"/>
            <ac:spMk id="2" creationId="{2E572E4C-0056-8CD2-9BC3-E6BC32ED6B23}"/>
          </ac:spMkLst>
        </pc:spChg>
      </pc:sldChg>
      <pc:sldChg chg="modSp add del mod">
        <pc:chgData name="Lukas Wallrich (Staff)" userId="74c9ee81-4c0d-413a-a571-5c8398ac27a1" providerId="ADAL" clId="{0DAFB321-5DDB-9647-AD1A-645241123028}" dt="2023-03-01T16:27:04.642" v="477" actId="2696"/>
        <pc:sldMkLst>
          <pc:docMk/>
          <pc:sldMk cId="2865160879" sldId="262"/>
        </pc:sldMkLst>
        <pc:spChg chg="mod">
          <ac:chgData name="Lukas Wallrich (Staff)" userId="74c9ee81-4c0d-413a-a571-5c8398ac27a1" providerId="ADAL" clId="{0DAFB321-5DDB-9647-AD1A-645241123028}" dt="2023-03-01T16:26:29.533" v="474" actId="1076"/>
          <ac:spMkLst>
            <pc:docMk/>
            <pc:sldMk cId="2865160879" sldId="262"/>
            <ac:spMk id="2" creationId="{2E572E4C-0056-8CD2-9BC3-E6BC32ED6B23}"/>
          </ac:spMkLst>
        </pc:spChg>
      </pc:sldChg>
    </pc:docChg>
  </pc:docChgLst>
  <pc:docChgLst>
    <pc:chgData name="Lukas Wallrich (Staff)" userId="74c9ee81-4c0d-413a-a571-5c8398ac27a1" providerId="ADAL" clId="{6DC9A8A8-BC84-6C45-BF72-F7D734F6D399}"/>
    <pc:docChg chg="custSel modSld">
      <pc:chgData name="Lukas Wallrich (Staff)" userId="74c9ee81-4c0d-413a-a571-5c8398ac27a1" providerId="ADAL" clId="{6DC9A8A8-BC84-6C45-BF72-F7D734F6D399}" dt="2024-05-14T08:39:34.371" v="24" actId="478"/>
      <pc:docMkLst>
        <pc:docMk/>
      </pc:docMkLst>
      <pc:sldChg chg="delSp modSp mod delAnim">
        <pc:chgData name="Lukas Wallrich (Staff)" userId="74c9ee81-4c0d-413a-a571-5c8398ac27a1" providerId="ADAL" clId="{6DC9A8A8-BC84-6C45-BF72-F7D734F6D399}" dt="2024-05-14T08:39:34.371" v="24" actId="478"/>
        <pc:sldMkLst>
          <pc:docMk/>
          <pc:sldMk cId="1005910225" sldId="259"/>
        </pc:sldMkLst>
        <pc:spChg chg="mod">
          <ac:chgData name="Lukas Wallrich (Staff)" userId="74c9ee81-4c0d-413a-a571-5c8398ac27a1" providerId="ADAL" clId="{6DC9A8A8-BC84-6C45-BF72-F7D734F6D399}" dt="2024-05-14T08:39:09.949" v="21" actId="20577"/>
          <ac:spMkLst>
            <pc:docMk/>
            <pc:sldMk cId="1005910225" sldId="259"/>
            <ac:spMk id="4" creationId="{89FE50A6-840F-4316-B746-00C349D89300}"/>
          </ac:spMkLst>
        </pc:spChg>
        <pc:spChg chg="del mod">
          <ac:chgData name="Lukas Wallrich (Staff)" userId="74c9ee81-4c0d-413a-a571-5c8398ac27a1" providerId="ADAL" clId="{6DC9A8A8-BC84-6C45-BF72-F7D734F6D399}" dt="2024-05-14T08:39:34.371" v="24" actId="478"/>
          <ac:spMkLst>
            <pc:docMk/>
            <pc:sldMk cId="1005910225" sldId="259"/>
            <ac:spMk id="36" creationId="{00000000-0000-0000-0000-000000000000}"/>
          </ac:spMkLst>
        </pc:spChg>
      </pc:sldChg>
    </pc:docChg>
  </pc:docChgLst>
  <pc:docChgLst>
    <pc:chgData name="Lukas Wallrich (Staff)" userId="74c9ee81-4c0d-413a-a571-5c8398ac27a1" providerId="ADAL" clId="{6912499A-2092-4D3B-ADE7-B5DBE1818A09}"/>
    <pc:docChg chg="custSel addSld delSld modSld sldOrd modMainMaster">
      <pc:chgData name="Lukas Wallrich (Staff)" userId="74c9ee81-4c0d-413a-a571-5c8398ac27a1" providerId="ADAL" clId="{6912499A-2092-4D3B-ADE7-B5DBE1818A09}" dt="2022-03-05T11:42:25.492" v="411" actId="255"/>
      <pc:docMkLst>
        <pc:docMk/>
      </pc:docMkLst>
      <pc:sldChg chg="addSp delSp modSp mo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0" sldId="256"/>
        </pc:sldMkLst>
        <pc:spChg chg="add mod">
          <ac:chgData name="Lukas Wallrich (Staff)" userId="74c9ee81-4c0d-413a-a571-5c8398ac27a1" providerId="ADAL" clId="{6912499A-2092-4D3B-ADE7-B5DBE1818A09}" dt="2022-03-05T11:33:56.811" v="100" actId="207"/>
          <ac:spMkLst>
            <pc:docMk/>
            <pc:sldMk cId="0" sldId="256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5.309" v="107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3.795" v="106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7" creationId="{00000000-0000-0000-0000-000000000000}"/>
          </ac:spMkLst>
        </pc:spChg>
        <pc:picChg chg="add mod ord">
          <ac:chgData name="Lukas Wallrich (Staff)" userId="74c9ee81-4c0d-413a-a571-5c8398ac27a1" providerId="ADAL" clId="{6912499A-2092-4D3B-ADE7-B5DBE1818A09}" dt="2022-03-05T11:34:17.912" v="104" actId="167"/>
          <ac:picMkLst>
            <pc:docMk/>
            <pc:sldMk cId="0" sldId="256"/>
            <ac:picMk id="3" creationId="{7A7041E7-502C-41B6-A77F-3C973E552E7B}"/>
          </ac:picMkLst>
        </pc:picChg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7"/>
        </pc:sldMkLst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8"/>
        </pc:sldMkLst>
      </pc:sldChg>
      <pc:sldChg chg="addSp delSp modSp add mod or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1005910225" sldId="259"/>
        </pc:sldMkLst>
        <pc:spChg chg="mod">
          <ac:chgData name="Lukas Wallrich (Staff)" userId="74c9ee81-4c0d-413a-a571-5c8398ac27a1" providerId="ADAL" clId="{6912499A-2092-4D3B-ADE7-B5DBE1818A09}" dt="2022-03-05T11:36:57.928" v="212" actId="207"/>
          <ac:spMkLst>
            <pc:docMk/>
            <pc:sldMk cId="1005910225" sldId="259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6.987" v="113" actId="478"/>
          <ac:spMkLst>
            <pc:docMk/>
            <pc:sldMk cId="1005910225" sldId="259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8.693" v="114" actId="478"/>
          <ac:spMkLst>
            <pc:docMk/>
            <pc:sldMk cId="1005910225" sldId="259"/>
            <ac:spMk id="37" creationId="{00000000-0000-0000-0000-000000000000}"/>
          </ac:spMkLst>
        </pc:spChg>
        <pc:picChg chg="del">
          <ac:chgData name="Lukas Wallrich (Staff)" userId="74c9ee81-4c0d-413a-a571-5c8398ac27a1" providerId="ADAL" clId="{6912499A-2092-4D3B-ADE7-B5DBE1818A09}" dt="2022-03-05T11:35:11.462" v="111" actId="478"/>
          <ac:picMkLst>
            <pc:docMk/>
            <pc:sldMk cId="1005910225" sldId="259"/>
            <ac:picMk id="3" creationId="{7A7041E7-502C-41B6-A77F-3C973E552E7B}"/>
          </ac:picMkLst>
        </pc:picChg>
        <pc:picChg chg="add mod ord">
          <ac:chgData name="Lukas Wallrich (Staff)" userId="74c9ee81-4c0d-413a-a571-5c8398ac27a1" providerId="ADAL" clId="{6912499A-2092-4D3B-ADE7-B5DBE1818A09}" dt="2022-03-05T11:35:31.079" v="117" actId="167"/>
          <ac:picMkLst>
            <pc:docMk/>
            <pc:sldMk cId="1005910225" sldId="259"/>
            <ac:picMk id="5" creationId="{02658E08-0ABF-4906-9894-D6E6C709CF49}"/>
          </ac:picMkLst>
        </pc:picChg>
      </pc:sldChg>
      <pc:sldChg chg="addSp modSp new mod modTransition">
        <pc:chgData name="Lukas Wallrich (Staff)" userId="74c9ee81-4c0d-413a-a571-5c8398ac27a1" providerId="ADAL" clId="{6912499A-2092-4D3B-ADE7-B5DBE1818A09}" dt="2022-03-05T11:42:25.492" v="411" actId="255"/>
        <pc:sldMkLst>
          <pc:docMk/>
          <pc:sldMk cId="1649883713" sldId="260"/>
        </pc:sldMkLst>
        <pc:spChg chg="add mod">
          <ac:chgData name="Lukas Wallrich (Staff)" userId="74c9ee81-4c0d-413a-a571-5c8398ac27a1" providerId="ADAL" clId="{6912499A-2092-4D3B-ADE7-B5DBE1818A09}" dt="2022-03-05T11:42:25.492" v="411" actId="255"/>
          <ac:spMkLst>
            <pc:docMk/>
            <pc:sldMk cId="1649883713" sldId="260"/>
            <ac:spMk id="2" creationId="{E675090F-BE6E-4FE7-8EEE-BC74CFB9A1F3}"/>
          </ac:spMkLst>
        </pc:spChg>
      </pc:sldChg>
      <pc:sldMasterChg chg="modTransition modSldLayout">
        <pc:chgData name="Lukas Wallrich (Staff)" userId="74c9ee81-4c0d-413a-a571-5c8398ac27a1" providerId="ADAL" clId="{6912499A-2092-4D3B-ADE7-B5DBE1818A09}" dt="2022-03-05T11:41:36.257" v="409"/>
        <pc:sldMasterMkLst>
          <pc:docMk/>
          <pc:sldMasterMk cId="0" sldId="2147483648"/>
        </pc:sldMasterMkLst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9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1000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bk_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2658E08-0ABF-4906-9894-D6E6C709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624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9720349" y="1090476"/>
            <a:ext cx="14802195" cy="28219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Birkbeck Business School </a:t>
            </a:r>
            <a:b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R Training Day 1: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Making sense of data with R</a:t>
            </a:r>
          </a:p>
        </p:txBody>
      </p:sp>
    </p:spTree>
    <p:extLst>
      <p:ext uri="{BB962C8B-B14F-4D97-AF65-F5344CB8AC3E}">
        <p14:creationId xmlns:p14="http://schemas.microsoft.com/office/powerpoint/2010/main" val="1005910225"/>
      </p:ext>
    </p:extLst>
  </p:cSld>
  <p:clrMapOvr>
    <a:masterClrMapping/>
  </p:clrMapOvr>
  <p:transition spd="med" advClick="0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5090F-BE6E-4FE7-8EEE-BC74CFB9A1F3}"/>
              </a:ext>
            </a:extLst>
          </p:cNvPr>
          <p:cNvSpPr txBox="1"/>
          <p:nvPr/>
        </p:nvSpPr>
        <p:spPr>
          <a:xfrm>
            <a:off x="0" y="521231"/>
            <a:ext cx="17789236" cy="8515792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Get ready </a:t>
            </a: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 take-off:</a:t>
            </a: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the workshop data </a:t>
            </a:r>
            <a:br>
              <a:rPr lang="en-US" b="1" dirty="0"/>
            </a:br>
            <a:r>
              <a:rPr lang="en-US" b="1" dirty="0"/>
              <a:t>(see next slide)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R </a:t>
            </a:r>
            <a:r>
              <a:rPr lang="en-US" b="1" dirty="0" err="1"/>
              <a:t>workshop.Rproj</a:t>
            </a:r>
            <a:r>
              <a:rPr lang="en-US" b="1" dirty="0"/>
              <a:t> in RStudio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</a:t>
            </a:r>
            <a:r>
              <a:rPr lang="en-US" b="1" dirty="0" err="1"/>
              <a:t>get_started.R</a:t>
            </a:r>
            <a:r>
              <a:rPr lang="en-US" b="1" dirty="0"/>
              <a:t> in </a:t>
            </a:r>
            <a:r>
              <a:rPr lang="en-US" b="1" i="1" dirty="0"/>
              <a:t>Files </a:t>
            </a:r>
            <a:r>
              <a:rPr lang="en-US" b="1" dirty="0"/>
              <a:t>pane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“Source”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883713"/>
      </p:ext>
    </p:extLst>
  </p:cSld>
  <p:clrMapOvr>
    <a:masterClrMapping/>
  </p:clrMapOvr>
  <p:transition spd="med"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72E4C-0056-8CD2-9BC3-E6BC32ED6B23}"/>
              </a:ext>
            </a:extLst>
          </p:cNvPr>
          <p:cNvSpPr txBox="1"/>
          <p:nvPr/>
        </p:nvSpPr>
        <p:spPr>
          <a:xfrm>
            <a:off x="-1" y="967507"/>
            <a:ext cx="18883423" cy="7623240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Download data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>
                <a:hlinkClick r:id="rId2"/>
              </a:rPr>
              <a:t>https://bit.ly/bbk_R</a:t>
            </a:r>
            <a:r>
              <a:rPr lang="en-US" b="1" dirty="0"/>
              <a:t>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on </a:t>
            </a:r>
            <a:r>
              <a:rPr lang="en-US" b="1" dirty="0">
                <a:solidFill>
                  <a:schemeClr val="accent2"/>
                </a:solidFill>
              </a:rPr>
              <a:t>&lt;&gt; Code</a:t>
            </a:r>
            <a:r>
              <a:rPr lang="en-US" b="1" dirty="0"/>
              <a:t> button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ZIP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Extract zip into folder!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338529"/>
      </p:ext>
    </p:extLst>
  </p:cSld>
  <p:clrMapOvr>
    <a:masterClrMapping/>
  </p:clrMapOvr>
  <p:transition spd="med"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75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Gill Sans</vt:lpstr>
      <vt:lpstr>Gill Sans Light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Lukas Wallrich</cp:lastModifiedBy>
  <cp:revision>2</cp:revision>
  <dcterms:modified xsi:type="dcterms:W3CDTF">2024-05-14T08:39:38Z</dcterms:modified>
</cp:coreProperties>
</file>