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allrich (Staff)" userId="74c9ee81-4c0d-413a-a571-5c8398ac27a1" providerId="ADAL" clId="{B8FD8688-4B1E-45ED-9E14-9C946117F866}"/>
    <pc:docChg chg="undo custSel modSld">
      <pc:chgData name="Lukas Wallrich (Staff)" userId="74c9ee81-4c0d-413a-a571-5c8398ac27a1" providerId="ADAL" clId="{B8FD8688-4B1E-45ED-9E14-9C946117F866}" dt="2022-04-27T10:31:01.825" v="138" actId="20577"/>
      <pc:docMkLst>
        <pc:docMk/>
      </pc:docMkLst>
      <pc:sldChg chg="modSp mod">
        <pc:chgData name="Lukas Wallrich (Staff)" userId="74c9ee81-4c0d-413a-a571-5c8398ac27a1" providerId="ADAL" clId="{B8FD8688-4B1E-45ED-9E14-9C946117F866}" dt="2022-04-27T10:21:42.786" v="25" actId="20577"/>
        <pc:sldMkLst>
          <pc:docMk/>
          <pc:sldMk cId="1005910225" sldId="259"/>
        </pc:sldMkLst>
        <pc:spChg chg="mod">
          <ac:chgData name="Lukas Wallrich (Staff)" userId="74c9ee81-4c0d-413a-a571-5c8398ac27a1" providerId="ADAL" clId="{B8FD8688-4B1E-45ED-9E14-9C946117F866}" dt="2022-04-27T10:21:42.786" v="25" actId="20577"/>
          <ac:spMkLst>
            <pc:docMk/>
            <pc:sldMk cId="1005910225" sldId="259"/>
            <ac:spMk id="4" creationId="{89FE50A6-840F-4316-B746-00C349D89300}"/>
          </ac:spMkLst>
        </pc:spChg>
      </pc:sldChg>
      <pc:sldChg chg="modSp mod">
        <pc:chgData name="Lukas Wallrich (Staff)" userId="74c9ee81-4c0d-413a-a571-5c8398ac27a1" providerId="ADAL" clId="{B8FD8688-4B1E-45ED-9E14-9C946117F866}" dt="2022-04-27T10:31:01.825" v="138" actId="20577"/>
        <pc:sldMkLst>
          <pc:docMk/>
          <pc:sldMk cId="1649883713" sldId="260"/>
        </pc:sldMkLst>
        <pc:spChg chg="mod">
          <ac:chgData name="Lukas Wallrich (Staff)" userId="74c9ee81-4c0d-413a-a571-5c8398ac27a1" providerId="ADAL" clId="{B8FD8688-4B1E-45ED-9E14-9C946117F866}" dt="2022-04-27T10:31:01.825" v="138" actId="20577"/>
          <ac:spMkLst>
            <pc:docMk/>
            <pc:sldMk cId="1649883713" sldId="260"/>
            <ac:spMk id="2" creationId="{E675090F-BE6E-4FE7-8EEE-BC74CFB9A1F3}"/>
          </ac:spMkLst>
        </pc:spChg>
      </pc:sldChg>
    </pc:docChg>
  </pc:docChgLst>
  <pc:docChgLst>
    <pc:chgData name="Lukas Wallrich (Staff)" userId="74c9ee81-4c0d-413a-a571-5c8398ac27a1" providerId="ADAL" clId="{6912499A-2092-4D3B-ADE7-B5DBE1818A09}"/>
    <pc:docChg chg="custSel addSld delSld modSld sldOrd modMainMaster">
      <pc:chgData name="Lukas Wallrich (Staff)" userId="74c9ee81-4c0d-413a-a571-5c8398ac27a1" providerId="ADAL" clId="{6912499A-2092-4D3B-ADE7-B5DBE1818A09}" dt="2022-03-05T11:42:25.492" v="411" actId="255"/>
      <pc:docMkLst>
        <pc:docMk/>
      </pc:docMkLst>
      <pc:sldChg chg="addSp delSp modSp mo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0" sldId="256"/>
        </pc:sldMkLst>
        <pc:spChg chg="add mod">
          <ac:chgData name="Lukas Wallrich (Staff)" userId="74c9ee81-4c0d-413a-a571-5c8398ac27a1" providerId="ADAL" clId="{6912499A-2092-4D3B-ADE7-B5DBE1818A09}" dt="2022-03-05T11:33:56.811" v="100" actId="207"/>
          <ac:spMkLst>
            <pc:docMk/>
            <pc:sldMk cId="0" sldId="256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5.309" v="107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3.795" v="106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7" creationId="{00000000-0000-0000-0000-000000000000}"/>
          </ac:spMkLst>
        </pc:spChg>
        <pc:picChg chg="add mod ord">
          <ac:chgData name="Lukas Wallrich (Staff)" userId="74c9ee81-4c0d-413a-a571-5c8398ac27a1" providerId="ADAL" clId="{6912499A-2092-4D3B-ADE7-B5DBE1818A09}" dt="2022-03-05T11:34:17.912" v="104" actId="167"/>
          <ac:picMkLst>
            <pc:docMk/>
            <pc:sldMk cId="0" sldId="256"/>
            <ac:picMk id="3" creationId="{7A7041E7-502C-41B6-A77F-3C973E552E7B}"/>
          </ac:picMkLst>
        </pc:picChg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7"/>
        </pc:sldMkLst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8"/>
        </pc:sldMkLst>
      </pc:sldChg>
      <pc:sldChg chg="addSp delSp modSp add mod or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1005910225" sldId="259"/>
        </pc:sldMkLst>
        <pc:spChg chg="mod">
          <ac:chgData name="Lukas Wallrich (Staff)" userId="74c9ee81-4c0d-413a-a571-5c8398ac27a1" providerId="ADAL" clId="{6912499A-2092-4D3B-ADE7-B5DBE1818A09}" dt="2022-03-05T11:36:57.928" v="212" actId="207"/>
          <ac:spMkLst>
            <pc:docMk/>
            <pc:sldMk cId="1005910225" sldId="259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6.987" v="113" actId="478"/>
          <ac:spMkLst>
            <pc:docMk/>
            <pc:sldMk cId="1005910225" sldId="259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8.693" v="114" actId="478"/>
          <ac:spMkLst>
            <pc:docMk/>
            <pc:sldMk cId="1005910225" sldId="259"/>
            <ac:spMk id="37" creationId="{00000000-0000-0000-0000-000000000000}"/>
          </ac:spMkLst>
        </pc:spChg>
        <pc:picChg chg="del">
          <ac:chgData name="Lukas Wallrich (Staff)" userId="74c9ee81-4c0d-413a-a571-5c8398ac27a1" providerId="ADAL" clId="{6912499A-2092-4D3B-ADE7-B5DBE1818A09}" dt="2022-03-05T11:35:11.462" v="111" actId="478"/>
          <ac:picMkLst>
            <pc:docMk/>
            <pc:sldMk cId="1005910225" sldId="259"/>
            <ac:picMk id="3" creationId="{7A7041E7-502C-41B6-A77F-3C973E552E7B}"/>
          </ac:picMkLst>
        </pc:picChg>
        <pc:picChg chg="add mod ord">
          <ac:chgData name="Lukas Wallrich (Staff)" userId="74c9ee81-4c0d-413a-a571-5c8398ac27a1" providerId="ADAL" clId="{6912499A-2092-4D3B-ADE7-B5DBE1818A09}" dt="2022-03-05T11:35:31.079" v="117" actId="167"/>
          <ac:picMkLst>
            <pc:docMk/>
            <pc:sldMk cId="1005910225" sldId="259"/>
            <ac:picMk id="5" creationId="{02658E08-0ABF-4906-9894-D6E6C709CF49}"/>
          </ac:picMkLst>
        </pc:picChg>
      </pc:sldChg>
      <pc:sldChg chg="addSp modSp new mod modTransition">
        <pc:chgData name="Lukas Wallrich (Staff)" userId="74c9ee81-4c0d-413a-a571-5c8398ac27a1" providerId="ADAL" clId="{6912499A-2092-4D3B-ADE7-B5DBE1818A09}" dt="2022-03-05T11:42:25.492" v="411" actId="255"/>
        <pc:sldMkLst>
          <pc:docMk/>
          <pc:sldMk cId="1649883713" sldId="260"/>
        </pc:sldMkLst>
        <pc:spChg chg="add mod">
          <ac:chgData name="Lukas Wallrich (Staff)" userId="74c9ee81-4c0d-413a-a571-5c8398ac27a1" providerId="ADAL" clId="{6912499A-2092-4D3B-ADE7-B5DBE1818A09}" dt="2022-03-05T11:42:25.492" v="411" actId="255"/>
          <ac:spMkLst>
            <pc:docMk/>
            <pc:sldMk cId="1649883713" sldId="260"/>
            <ac:spMk id="2" creationId="{E675090F-BE6E-4FE7-8EEE-BC74CFB9A1F3}"/>
          </ac:spMkLst>
        </pc:spChg>
      </pc:sldChg>
      <pc:sldMasterChg chg="modTransition modSldLayout">
        <pc:chgData name="Lukas Wallrich (Staff)" userId="74c9ee81-4c0d-413a-a571-5c8398ac27a1" providerId="ADAL" clId="{6912499A-2092-4D3B-ADE7-B5DBE1818A09}" dt="2022-03-05T11:41:36.257" v="409"/>
        <pc:sldMasterMkLst>
          <pc:docMk/>
          <pc:sldMasterMk cId="0" sldId="2147483648"/>
        </pc:sldMasterMkLst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Lukas Wallrich (Staff)" userId="74c9ee81-4c0d-413a-a571-5c8398ac27a1" providerId="ADAL" clId="{7722A579-D1F6-754A-9C50-4BB808D9C743}"/>
    <pc:docChg chg="addSld delSld modSld">
      <pc:chgData name="Lukas Wallrich (Staff)" userId="74c9ee81-4c0d-413a-a571-5c8398ac27a1" providerId="ADAL" clId="{7722A579-D1F6-754A-9C50-4BB808D9C743}" dt="2023-03-01T18:19:49.194" v="52" actId="1076"/>
      <pc:docMkLst>
        <pc:docMk/>
      </pc:docMkLst>
      <pc:sldChg chg="modSp mod">
        <pc:chgData name="Lukas Wallrich (Staff)" userId="74c9ee81-4c0d-413a-a571-5c8398ac27a1" providerId="ADAL" clId="{7722A579-D1F6-754A-9C50-4BB808D9C743}" dt="2023-03-01T18:19:02.237" v="9" actId="20577"/>
        <pc:sldMkLst>
          <pc:docMk/>
          <pc:sldMk cId="1005910225" sldId="259"/>
        </pc:sldMkLst>
        <pc:spChg chg="mod">
          <ac:chgData name="Lukas Wallrich (Staff)" userId="74c9ee81-4c0d-413a-a571-5c8398ac27a1" providerId="ADAL" clId="{7722A579-D1F6-754A-9C50-4BB808D9C743}" dt="2023-03-01T18:19:02.237" v="9" actId="20577"/>
          <ac:spMkLst>
            <pc:docMk/>
            <pc:sldMk cId="1005910225" sldId="259"/>
            <ac:spMk id="4" creationId="{89FE50A6-840F-4316-B746-00C349D89300}"/>
          </ac:spMkLst>
        </pc:spChg>
      </pc:sldChg>
      <pc:sldChg chg="del">
        <pc:chgData name="Lukas Wallrich (Staff)" userId="74c9ee81-4c0d-413a-a571-5c8398ac27a1" providerId="ADAL" clId="{7722A579-D1F6-754A-9C50-4BB808D9C743}" dt="2023-03-01T18:19:09.665" v="11" actId="2696"/>
        <pc:sldMkLst>
          <pc:docMk/>
          <pc:sldMk cId="1649883713" sldId="260"/>
        </pc:sldMkLst>
      </pc:sldChg>
      <pc:sldChg chg="modSp add mod">
        <pc:chgData name="Lukas Wallrich (Staff)" userId="74c9ee81-4c0d-413a-a571-5c8398ac27a1" providerId="ADAL" clId="{7722A579-D1F6-754A-9C50-4BB808D9C743}" dt="2023-03-01T18:19:49.194" v="52" actId="1076"/>
        <pc:sldMkLst>
          <pc:docMk/>
          <pc:sldMk cId="3137765359" sldId="261"/>
        </pc:sldMkLst>
        <pc:spChg chg="mod">
          <ac:chgData name="Lukas Wallrich (Staff)" userId="74c9ee81-4c0d-413a-a571-5c8398ac27a1" providerId="ADAL" clId="{7722A579-D1F6-754A-9C50-4BB808D9C743}" dt="2023-03-01T18:19:49.194" v="52" actId="1076"/>
          <ac:spMkLst>
            <pc:docMk/>
            <pc:sldMk cId="3137765359" sldId="261"/>
            <ac:spMk id="2" creationId="{E675090F-BE6E-4FE7-8EEE-BC74CFB9A1F3}"/>
          </ac:spMkLst>
        </pc:spChg>
      </pc:sldChg>
      <pc:sldChg chg="add">
        <pc:chgData name="Lukas Wallrich (Staff)" userId="74c9ee81-4c0d-413a-a571-5c8398ac27a1" providerId="ADAL" clId="{7722A579-D1F6-754A-9C50-4BB808D9C743}" dt="2023-03-01T18:19:05.739" v="10"/>
        <pc:sldMkLst>
          <pc:docMk/>
          <pc:sldMk cId="4155338529" sldId="262"/>
        </pc:sldMkLst>
      </pc:sldChg>
    </pc:docChg>
  </pc:docChgLst>
  <pc:docChgLst>
    <pc:chgData name="Lukas Wallrich (Staff)" userId="74c9ee81-4c0d-413a-a571-5c8398ac27a1" providerId="ADAL" clId="{7E1CA186-E637-3744-BB67-BB7CC83DBC91}"/>
    <pc:docChg chg="modSld">
      <pc:chgData name="Lukas Wallrich (Staff)" userId="74c9ee81-4c0d-413a-a571-5c8398ac27a1" providerId="ADAL" clId="{7E1CA186-E637-3744-BB67-BB7CC83DBC91}" dt="2024-05-14T14:16:42.272" v="0" actId="20577"/>
      <pc:docMkLst>
        <pc:docMk/>
      </pc:docMkLst>
      <pc:sldChg chg="modSp mod">
        <pc:chgData name="Lukas Wallrich (Staff)" userId="74c9ee81-4c0d-413a-a571-5c8398ac27a1" providerId="ADAL" clId="{7E1CA186-E637-3744-BB67-BB7CC83DBC91}" dt="2024-05-14T14:16:42.272" v="0" actId="20577"/>
        <pc:sldMkLst>
          <pc:docMk/>
          <pc:sldMk cId="1005910225" sldId="259"/>
        </pc:sldMkLst>
        <pc:spChg chg="mod">
          <ac:chgData name="Lukas Wallrich (Staff)" userId="74c9ee81-4c0d-413a-a571-5c8398ac27a1" providerId="ADAL" clId="{7E1CA186-E637-3744-BB67-BB7CC83DBC91}" dt="2024-05-14T14:16:42.272" v="0" actId="20577"/>
          <ac:spMkLst>
            <pc:docMk/>
            <pc:sldMk cId="1005910225" sldId="259"/>
            <ac:spMk id="4" creationId="{89FE50A6-840F-4316-B746-00C349D893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/>
        </p:nvSpPr>
        <p:spPr>
          <a:xfrm>
            <a:off x="342643" y="1186874"/>
            <a:ext cx="23698713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9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the Tidyverse</a:t>
            </a:r>
          </a:p>
        </p:txBody>
      </p:sp>
      <p:sp>
        <p:nvSpPr>
          <p:cNvPr id="3" name="Shape 3"/>
          <p:cNvSpPr txBox="1"/>
          <p:nvPr/>
        </p:nvSpPr>
        <p:spPr>
          <a:xfrm>
            <a:off x="2039273" y="3223666"/>
            <a:ext cx="2033170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Wireless: </a:t>
            </a:r>
            <a:r>
              <a:rPr b="1"/>
              <a:t>JSM2019       </a:t>
            </a:r>
            <a:r>
              <a:t>Password: </a:t>
            </a:r>
            <a:r>
              <a:rPr b="1"/>
              <a:t>abbvie19</a:t>
            </a:r>
          </a:p>
        </p:txBody>
      </p:sp>
      <p:sp>
        <p:nvSpPr>
          <p:cNvPr id="4" name="Shape 4"/>
          <p:cNvSpPr/>
          <p:nvPr/>
        </p:nvSpPr>
        <p:spPr>
          <a:xfrm>
            <a:off x="4190787" y="4799876"/>
            <a:ext cx="160024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1000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bbk_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2658E08-0ABF-4906-9894-D6E6C709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6243300"/>
          </a:xfrm>
          <a:prstGeom prst="rect">
            <a:avLst/>
          </a:prstGeom>
        </p:spPr>
      </p:pic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E50A6-840F-4316-B746-00C349D89300}"/>
              </a:ext>
            </a:extLst>
          </p:cNvPr>
          <p:cNvSpPr txBox="1"/>
          <p:nvPr/>
        </p:nvSpPr>
        <p:spPr>
          <a:xfrm>
            <a:off x="9720349" y="1536752"/>
            <a:ext cx="14802195" cy="1929373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Birkbeck R Training Day 2: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Doing research with R</a:t>
            </a:r>
          </a:p>
        </p:txBody>
      </p:sp>
    </p:spTree>
    <p:extLst>
      <p:ext uri="{BB962C8B-B14F-4D97-AF65-F5344CB8AC3E}">
        <p14:creationId xmlns:p14="http://schemas.microsoft.com/office/powerpoint/2010/main" val="1005910225"/>
      </p:ext>
    </p:extLst>
  </p:cSld>
  <p:clrMapOvr>
    <a:masterClrMapping/>
  </p:clrMapOvr>
  <p:transition spd="med" advClick="0" advTm="10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6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5090F-BE6E-4FE7-8EEE-BC74CFB9A1F3}"/>
              </a:ext>
            </a:extLst>
          </p:cNvPr>
          <p:cNvSpPr txBox="1"/>
          <p:nvPr/>
        </p:nvSpPr>
        <p:spPr>
          <a:xfrm>
            <a:off x="0" y="309163"/>
            <a:ext cx="17789236" cy="10300896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Get ready </a:t>
            </a: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for take-off:</a:t>
            </a: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the workshop data </a:t>
            </a:r>
            <a:br>
              <a:rPr lang="en-US" b="1" dirty="0"/>
            </a:br>
            <a:r>
              <a:rPr lang="en-US" b="1" dirty="0"/>
              <a:t>(see next slide)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R </a:t>
            </a:r>
            <a:r>
              <a:rPr lang="en-US" b="1" dirty="0" err="1"/>
              <a:t>workshop.Rproj</a:t>
            </a:r>
            <a:r>
              <a:rPr lang="en-US" b="1" dirty="0"/>
              <a:t> in RStudio</a:t>
            </a:r>
          </a:p>
          <a:p>
            <a:pPr marL="2457000" lvl="3" indent="0" algn="l"/>
            <a:endParaRPr lang="en-US" b="1" i="1" dirty="0"/>
          </a:p>
          <a:p>
            <a:pPr marL="2457000" lvl="3" indent="0" algn="l"/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		If you are only joining today: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get_started.R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Files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pane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Click “Source”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7765359"/>
      </p:ext>
    </p:extLst>
  </p:cSld>
  <p:clrMapOvr>
    <a:masterClrMapping/>
  </p:clrMapOvr>
  <p:transition spd="med"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72E4C-0056-8CD2-9BC3-E6BC32ED6B23}"/>
              </a:ext>
            </a:extLst>
          </p:cNvPr>
          <p:cNvSpPr txBox="1"/>
          <p:nvPr/>
        </p:nvSpPr>
        <p:spPr>
          <a:xfrm>
            <a:off x="-1" y="967507"/>
            <a:ext cx="18883423" cy="7623240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Download data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Go to </a:t>
            </a:r>
            <a:r>
              <a:rPr lang="en-US" b="1" dirty="0">
                <a:hlinkClick r:id="rId2"/>
              </a:rPr>
              <a:t>https://bit.ly/bbk_R</a:t>
            </a:r>
            <a:r>
              <a:rPr lang="en-US" b="1" dirty="0"/>
              <a:t>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on </a:t>
            </a:r>
            <a:r>
              <a:rPr lang="en-US" b="1" dirty="0">
                <a:solidFill>
                  <a:schemeClr val="accent2"/>
                </a:solidFill>
              </a:rPr>
              <a:t>&lt;&gt; Code</a:t>
            </a:r>
            <a:r>
              <a:rPr lang="en-US" b="1" dirty="0"/>
              <a:t> button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ZIP 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Extract zip into folder!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338529"/>
      </p:ext>
    </p:extLst>
  </p:cSld>
  <p:clrMapOvr>
    <a:masterClrMapping/>
  </p:clrMapOvr>
  <p:transition spd="med" advClick="0" advTm="1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</Words>
  <Application>Microsoft Macintosh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Gill Sans</vt:lpstr>
      <vt:lpstr>Gill Sans Light</vt:lpstr>
      <vt:lpstr>Helvetica</vt:lpstr>
      <vt:lpstr>Lucida Grande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Lukas Wallrich</cp:lastModifiedBy>
  <cp:revision>2</cp:revision>
  <dcterms:modified xsi:type="dcterms:W3CDTF">2024-05-14T14:16:47Z</dcterms:modified>
</cp:coreProperties>
</file>