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2499A-2092-4D3B-ADE7-B5DBE1818A09}" v="17" dt="2022-03-05T11:41:36.258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allrich (Staff)" userId="74c9ee81-4c0d-413a-a571-5c8398ac27a1" providerId="ADAL" clId="{6912499A-2092-4D3B-ADE7-B5DBE1818A09}"/>
    <pc:docChg chg="custSel addSld delSld modSld sldOrd modMainMaster">
      <pc:chgData name="Lukas Wallrich (Staff)" userId="74c9ee81-4c0d-413a-a571-5c8398ac27a1" providerId="ADAL" clId="{6912499A-2092-4D3B-ADE7-B5DBE1818A09}" dt="2022-03-05T11:42:25.492" v="411" actId="255"/>
      <pc:docMkLst>
        <pc:docMk/>
      </pc:docMkLst>
      <pc:sldChg chg="addSp delSp modSp mo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0" sldId="256"/>
        </pc:sldMkLst>
        <pc:spChg chg="add mod">
          <ac:chgData name="Lukas Wallrich (Staff)" userId="74c9ee81-4c0d-413a-a571-5c8398ac27a1" providerId="ADAL" clId="{6912499A-2092-4D3B-ADE7-B5DBE1818A09}" dt="2022-03-05T11:33:56.811" v="100" actId="207"/>
          <ac:spMkLst>
            <pc:docMk/>
            <pc:sldMk cId="0" sldId="256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5.309" v="107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3.795" v="106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4:22.347" v="105" actId="478"/>
          <ac:spMkLst>
            <pc:docMk/>
            <pc:sldMk cId="0" sldId="256"/>
            <ac:spMk id="37" creationId="{00000000-0000-0000-0000-000000000000}"/>
          </ac:spMkLst>
        </pc:spChg>
        <pc:picChg chg="add mod ord">
          <ac:chgData name="Lukas Wallrich (Staff)" userId="74c9ee81-4c0d-413a-a571-5c8398ac27a1" providerId="ADAL" clId="{6912499A-2092-4D3B-ADE7-B5DBE1818A09}" dt="2022-03-05T11:34:17.912" v="104" actId="167"/>
          <ac:picMkLst>
            <pc:docMk/>
            <pc:sldMk cId="0" sldId="256"/>
            <ac:picMk id="3" creationId="{7A7041E7-502C-41B6-A77F-3C973E552E7B}"/>
          </ac:picMkLst>
        </pc:picChg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7"/>
        </pc:sldMkLst>
      </pc:sldChg>
      <pc:sldChg chg="del">
        <pc:chgData name="Lukas Wallrich (Staff)" userId="74c9ee81-4c0d-413a-a571-5c8398ac27a1" providerId="ADAL" clId="{6912499A-2092-4D3B-ADE7-B5DBE1818A09}" dt="2022-03-05T11:37:04.858" v="213" actId="47"/>
        <pc:sldMkLst>
          <pc:docMk/>
          <pc:sldMk cId="0" sldId="258"/>
        </pc:sldMkLst>
      </pc:sldChg>
      <pc:sldChg chg="addSp delSp modSp add mod ord modTransition delAnim">
        <pc:chgData name="Lukas Wallrich (Staff)" userId="74c9ee81-4c0d-413a-a571-5c8398ac27a1" providerId="ADAL" clId="{6912499A-2092-4D3B-ADE7-B5DBE1818A09}" dt="2022-03-05T11:41:36.257" v="409"/>
        <pc:sldMkLst>
          <pc:docMk/>
          <pc:sldMk cId="1005910225" sldId="259"/>
        </pc:sldMkLst>
        <pc:spChg chg="mod">
          <ac:chgData name="Lukas Wallrich (Staff)" userId="74c9ee81-4c0d-413a-a571-5c8398ac27a1" providerId="ADAL" clId="{6912499A-2092-4D3B-ADE7-B5DBE1818A09}" dt="2022-03-05T11:36:57.928" v="212" actId="207"/>
          <ac:spMkLst>
            <pc:docMk/>
            <pc:sldMk cId="1005910225" sldId="259"/>
            <ac:spMk id="4" creationId="{89FE50A6-840F-4316-B746-00C349D893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1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2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3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6.987" v="113" actId="478"/>
          <ac:spMkLst>
            <pc:docMk/>
            <pc:sldMk cId="1005910225" sldId="259"/>
            <ac:spMk id="34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5.446" v="112" actId="478"/>
          <ac:spMkLst>
            <pc:docMk/>
            <pc:sldMk cId="1005910225" sldId="259"/>
            <ac:spMk id="35" creationId="{00000000-0000-0000-0000-000000000000}"/>
          </ac:spMkLst>
        </pc:spChg>
        <pc:spChg chg="del">
          <ac:chgData name="Lukas Wallrich (Staff)" userId="74c9ee81-4c0d-413a-a571-5c8398ac27a1" providerId="ADAL" clId="{6912499A-2092-4D3B-ADE7-B5DBE1818A09}" dt="2022-03-05T11:35:18.693" v="114" actId="478"/>
          <ac:spMkLst>
            <pc:docMk/>
            <pc:sldMk cId="1005910225" sldId="259"/>
            <ac:spMk id="37" creationId="{00000000-0000-0000-0000-000000000000}"/>
          </ac:spMkLst>
        </pc:spChg>
        <pc:picChg chg="del">
          <ac:chgData name="Lukas Wallrich (Staff)" userId="74c9ee81-4c0d-413a-a571-5c8398ac27a1" providerId="ADAL" clId="{6912499A-2092-4D3B-ADE7-B5DBE1818A09}" dt="2022-03-05T11:35:11.462" v="111" actId="478"/>
          <ac:picMkLst>
            <pc:docMk/>
            <pc:sldMk cId="1005910225" sldId="259"/>
            <ac:picMk id="3" creationId="{7A7041E7-502C-41B6-A77F-3C973E552E7B}"/>
          </ac:picMkLst>
        </pc:picChg>
        <pc:picChg chg="add mod ord">
          <ac:chgData name="Lukas Wallrich (Staff)" userId="74c9ee81-4c0d-413a-a571-5c8398ac27a1" providerId="ADAL" clId="{6912499A-2092-4D3B-ADE7-B5DBE1818A09}" dt="2022-03-05T11:35:31.079" v="117" actId="167"/>
          <ac:picMkLst>
            <pc:docMk/>
            <pc:sldMk cId="1005910225" sldId="259"/>
            <ac:picMk id="5" creationId="{02658E08-0ABF-4906-9894-D6E6C709CF49}"/>
          </ac:picMkLst>
        </pc:picChg>
      </pc:sldChg>
      <pc:sldChg chg="addSp modSp new mod modTransition">
        <pc:chgData name="Lukas Wallrich (Staff)" userId="74c9ee81-4c0d-413a-a571-5c8398ac27a1" providerId="ADAL" clId="{6912499A-2092-4D3B-ADE7-B5DBE1818A09}" dt="2022-03-05T11:42:25.492" v="411" actId="255"/>
        <pc:sldMkLst>
          <pc:docMk/>
          <pc:sldMk cId="1649883713" sldId="260"/>
        </pc:sldMkLst>
        <pc:spChg chg="add mod">
          <ac:chgData name="Lukas Wallrich (Staff)" userId="74c9ee81-4c0d-413a-a571-5c8398ac27a1" providerId="ADAL" clId="{6912499A-2092-4D3B-ADE7-B5DBE1818A09}" dt="2022-03-05T11:42:25.492" v="411" actId="255"/>
          <ac:spMkLst>
            <pc:docMk/>
            <pc:sldMk cId="1649883713" sldId="260"/>
            <ac:spMk id="2" creationId="{E675090F-BE6E-4FE7-8EEE-BC74CFB9A1F3}"/>
          </ac:spMkLst>
        </pc:spChg>
      </pc:sldChg>
      <pc:sldMasterChg chg="modTransition modSldLayout">
        <pc:chgData name="Lukas Wallrich (Staff)" userId="74c9ee81-4c0d-413a-a571-5c8398ac27a1" providerId="ADAL" clId="{6912499A-2092-4D3B-ADE7-B5DBE1818A09}" dt="2022-03-05T11:41:36.257" v="409"/>
        <pc:sldMasterMkLst>
          <pc:docMk/>
          <pc:sldMasterMk cId="0" sldId="2147483648"/>
        </pc:sldMasterMkLst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ukas Wallrich (Staff)" userId="74c9ee81-4c0d-413a-a571-5c8398ac27a1" providerId="ADAL" clId="{6912499A-2092-4D3B-ADE7-B5DBE1818A09}" dt="2022-03-05T11:41:36.257" v="409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9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 advClick="0" advTm="1000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0" i="0" u="none" strike="noStrike" cap="all" spc="0" baseline="0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02658E08-0ABF-4906-9894-D6E6C709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6243300"/>
          </a:xfrm>
          <a:prstGeom prst="rect">
            <a:avLst/>
          </a:prstGeom>
        </p:spPr>
      </p:pic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E50A6-840F-4316-B746-00C349D89300}"/>
              </a:ext>
            </a:extLst>
          </p:cNvPr>
          <p:cNvSpPr txBox="1"/>
          <p:nvPr/>
        </p:nvSpPr>
        <p:spPr>
          <a:xfrm>
            <a:off x="9720349" y="1090476"/>
            <a:ext cx="14802195" cy="2821925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Birkbeck OP R Training Day 1: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Making sense of data with R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8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17 March 2022</a:t>
            </a:r>
            <a:endParaRPr kumimoji="0" lang="en-GB" sz="5800" b="1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910225"/>
      </p:ext>
    </p:extLst>
  </p:cSld>
  <p:clrMapOvr>
    <a:masterClrMapping/>
  </p:clrMapOvr>
  <p:transition spd="med" advClick="0" advTm="1000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5090F-BE6E-4FE7-8EEE-BC74CFB9A1F3}"/>
              </a:ext>
            </a:extLst>
          </p:cNvPr>
          <p:cNvSpPr txBox="1"/>
          <p:nvPr/>
        </p:nvSpPr>
        <p:spPr>
          <a:xfrm>
            <a:off x="0" y="521231"/>
            <a:ext cx="17789236" cy="8515792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Get ready </a:t>
            </a: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rPr>
              <a:t>for take-off:</a:t>
            </a:r>
          </a:p>
          <a:p>
            <a:pPr marL="360000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Download the workshop data </a:t>
            </a:r>
            <a:br>
              <a:rPr lang="en-US" b="1" dirty="0"/>
            </a:br>
            <a:r>
              <a:rPr lang="en-US" b="1" dirty="0"/>
              <a:t>(see email)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Day 1.Rproj</a:t>
            </a:r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Open </a:t>
            </a:r>
            <a:r>
              <a:rPr lang="en-US" b="1" dirty="0" err="1"/>
              <a:t>get_started.R</a:t>
            </a:r>
            <a:endParaRPr lang="en-US" b="1" dirty="0"/>
          </a:p>
          <a:p>
            <a:pPr marL="3600000" lvl="3" indent="-1143000" algn="l">
              <a:buFont typeface="+mj-lt"/>
              <a:buAutoNum type="arabicPeriod"/>
            </a:pPr>
            <a:r>
              <a:rPr lang="en-US" b="1" dirty="0"/>
              <a:t>Click “Source”</a:t>
            </a:r>
          </a:p>
          <a:p>
            <a:pPr marL="3600000" lvl="3" indent="-1143000" algn="l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9883713"/>
      </p:ext>
    </p:extLst>
  </p:cSld>
  <p:clrMapOvr>
    <a:masterClrMapping/>
  </p:clrMapOvr>
  <p:transition spd="med"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Gill Sans</vt:lpstr>
      <vt:lpstr>Gill Sans Light</vt:lpstr>
      <vt:lpstr>Helvetica</vt:lpstr>
      <vt:lpstr>Helvetica Neue Medium</vt:lpstr>
      <vt:lpstr>Lucida Grande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Lukas Wallrich (Staff)</cp:lastModifiedBy>
  <cp:revision>2</cp:revision>
  <dcterms:modified xsi:type="dcterms:W3CDTF">2022-03-17T16:16:47Z</dcterms:modified>
</cp:coreProperties>
</file>