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9" r:id="rId2"/>
    <p:sldId id="261" r:id="rId3"/>
    <p:sldId id="262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22A579-D1F6-754A-9C50-4BB808D9C743}" v="1" dt="2023-03-01T18:19:05.749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60" d="100"/>
          <a:sy n="6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s Wallrich (Staff)" userId="74c9ee81-4c0d-413a-a571-5c8398ac27a1" providerId="ADAL" clId="{B8FD8688-4B1E-45ED-9E14-9C946117F866}"/>
    <pc:docChg chg="undo custSel modSld">
      <pc:chgData name="Lukas Wallrich (Staff)" userId="74c9ee81-4c0d-413a-a571-5c8398ac27a1" providerId="ADAL" clId="{B8FD8688-4B1E-45ED-9E14-9C946117F866}" dt="2022-04-27T10:31:01.825" v="138" actId="20577"/>
      <pc:docMkLst>
        <pc:docMk/>
      </pc:docMkLst>
      <pc:sldChg chg="modSp mod">
        <pc:chgData name="Lukas Wallrich (Staff)" userId="74c9ee81-4c0d-413a-a571-5c8398ac27a1" providerId="ADAL" clId="{B8FD8688-4B1E-45ED-9E14-9C946117F866}" dt="2022-04-27T10:21:42.786" v="25" actId="20577"/>
        <pc:sldMkLst>
          <pc:docMk/>
          <pc:sldMk cId="1005910225" sldId="259"/>
        </pc:sldMkLst>
        <pc:spChg chg="mod">
          <ac:chgData name="Lukas Wallrich (Staff)" userId="74c9ee81-4c0d-413a-a571-5c8398ac27a1" providerId="ADAL" clId="{B8FD8688-4B1E-45ED-9E14-9C946117F866}" dt="2022-04-27T10:21:42.786" v="25" actId="20577"/>
          <ac:spMkLst>
            <pc:docMk/>
            <pc:sldMk cId="1005910225" sldId="259"/>
            <ac:spMk id="4" creationId="{89FE50A6-840F-4316-B746-00C349D89300}"/>
          </ac:spMkLst>
        </pc:spChg>
      </pc:sldChg>
      <pc:sldChg chg="modSp mod">
        <pc:chgData name="Lukas Wallrich (Staff)" userId="74c9ee81-4c0d-413a-a571-5c8398ac27a1" providerId="ADAL" clId="{B8FD8688-4B1E-45ED-9E14-9C946117F866}" dt="2022-04-27T10:31:01.825" v="138" actId="20577"/>
        <pc:sldMkLst>
          <pc:docMk/>
          <pc:sldMk cId="1649883713" sldId="260"/>
        </pc:sldMkLst>
        <pc:spChg chg="mod">
          <ac:chgData name="Lukas Wallrich (Staff)" userId="74c9ee81-4c0d-413a-a571-5c8398ac27a1" providerId="ADAL" clId="{B8FD8688-4B1E-45ED-9E14-9C946117F866}" dt="2022-04-27T10:31:01.825" v="138" actId="20577"/>
          <ac:spMkLst>
            <pc:docMk/>
            <pc:sldMk cId="1649883713" sldId="260"/>
            <ac:spMk id="2" creationId="{E675090F-BE6E-4FE7-8EEE-BC74CFB9A1F3}"/>
          </ac:spMkLst>
        </pc:spChg>
      </pc:sldChg>
    </pc:docChg>
  </pc:docChgLst>
  <pc:docChgLst>
    <pc:chgData name="Lukas Wallrich (Staff)" userId="74c9ee81-4c0d-413a-a571-5c8398ac27a1" providerId="ADAL" clId="{6912499A-2092-4D3B-ADE7-B5DBE1818A09}"/>
    <pc:docChg chg="custSel addSld delSld modSld sldOrd modMainMaster">
      <pc:chgData name="Lukas Wallrich (Staff)" userId="74c9ee81-4c0d-413a-a571-5c8398ac27a1" providerId="ADAL" clId="{6912499A-2092-4D3B-ADE7-B5DBE1818A09}" dt="2022-03-05T11:42:25.492" v="411" actId="255"/>
      <pc:docMkLst>
        <pc:docMk/>
      </pc:docMkLst>
      <pc:sldChg chg="addSp delSp modSp mod modTransition delAnim">
        <pc:chgData name="Lukas Wallrich (Staff)" userId="74c9ee81-4c0d-413a-a571-5c8398ac27a1" providerId="ADAL" clId="{6912499A-2092-4D3B-ADE7-B5DBE1818A09}" dt="2022-03-05T11:41:36.257" v="409"/>
        <pc:sldMkLst>
          <pc:docMk/>
          <pc:sldMk cId="0" sldId="256"/>
        </pc:sldMkLst>
        <pc:spChg chg="add mod">
          <ac:chgData name="Lukas Wallrich (Staff)" userId="74c9ee81-4c0d-413a-a571-5c8398ac27a1" providerId="ADAL" clId="{6912499A-2092-4D3B-ADE7-B5DBE1818A09}" dt="2022-03-05T11:33:56.811" v="100" actId="207"/>
          <ac:spMkLst>
            <pc:docMk/>
            <pc:sldMk cId="0" sldId="256"/>
            <ac:spMk id="4" creationId="{89FE50A6-840F-4316-B746-00C349D89300}"/>
          </ac:spMkLst>
        </pc:spChg>
        <pc:spChg chg="del">
          <ac:chgData name="Lukas Wallrich (Staff)" userId="74c9ee81-4c0d-413a-a571-5c8398ac27a1" providerId="ADAL" clId="{6912499A-2092-4D3B-ADE7-B5DBE1818A09}" dt="2022-03-05T11:34:22.347" v="105" actId="478"/>
          <ac:spMkLst>
            <pc:docMk/>
            <pc:sldMk cId="0" sldId="256"/>
            <ac:spMk id="31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4:22.347" v="105" actId="478"/>
          <ac:spMkLst>
            <pc:docMk/>
            <pc:sldMk cId="0" sldId="256"/>
            <ac:spMk id="32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4:22.347" v="105" actId="478"/>
          <ac:spMkLst>
            <pc:docMk/>
            <pc:sldMk cId="0" sldId="256"/>
            <ac:spMk id="33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4:25.309" v="107" actId="478"/>
          <ac:spMkLst>
            <pc:docMk/>
            <pc:sldMk cId="0" sldId="256"/>
            <ac:spMk id="34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4:23.795" v="106" actId="478"/>
          <ac:spMkLst>
            <pc:docMk/>
            <pc:sldMk cId="0" sldId="256"/>
            <ac:spMk id="35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4:22.347" v="105" actId="478"/>
          <ac:spMkLst>
            <pc:docMk/>
            <pc:sldMk cId="0" sldId="256"/>
            <ac:spMk id="36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4:22.347" v="105" actId="478"/>
          <ac:spMkLst>
            <pc:docMk/>
            <pc:sldMk cId="0" sldId="256"/>
            <ac:spMk id="37" creationId="{00000000-0000-0000-0000-000000000000}"/>
          </ac:spMkLst>
        </pc:spChg>
        <pc:picChg chg="add mod ord">
          <ac:chgData name="Lukas Wallrich (Staff)" userId="74c9ee81-4c0d-413a-a571-5c8398ac27a1" providerId="ADAL" clId="{6912499A-2092-4D3B-ADE7-B5DBE1818A09}" dt="2022-03-05T11:34:17.912" v="104" actId="167"/>
          <ac:picMkLst>
            <pc:docMk/>
            <pc:sldMk cId="0" sldId="256"/>
            <ac:picMk id="3" creationId="{7A7041E7-502C-41B6-A77F-3C973E552E7B}"/>
          </ac:picMkLst>
        </pc:picChg>
      </pc:sldChg>
      <pc:sldChg chg="del">
        <pc:chgData name="Lukas Wallrich (Staff)" userId="74c9ee81-4c0d-413a-a571-5c8398ac27a1" providerId="ADAL" clId="{6912499A-2092-4D3B-ADE7-B5DBE1818A09}" dt="2022-03-05T11:37:04.858" v="213" actId="47"/>
        <pc:sldMkLst>
          <pc:docMk/>
          <pc:sldMk cId="0" sldId="257"/>
        </pc:sldMkLst>
      </pc:sldChg>
      <pc:sldChg chg="del">
        <pc:chgData name="Lukas Wallrich (Staff)" userId="74c9ee81-4c0d-413a-a571-5c8398ac27a1" providerId="ADAL" clId="{6912499A-2092-4D3B-ADE7-B5DBE1818A09}" dt="2022-03-05T11:37:04.858" v="213" actId="47"/>
        <pc:sldMkLst>
          <pc:docMk/>
          <pc:sldMk cId="0" sldId="258"/>
        </pc:sldMkLst>
      </pc:sldChg>
      <pc:sldChg chg="addSp delSp modSp add mod ord modTransition delAnim">
        <pc:chgData name="Lukas Wallrich (Staff)" userId="74c9ee81-4c0d-413a-a571-5c8398ac27a1" providerId="ADAL" clId="{6912499A-2092-4D3B-ADE7-B5DBE1818A09}" dt="2022-03-05T11:41:36.257" v="409"/>
        <pc:sldMkLst>
          <pc:docMk/>
          <pc:sldMk cId="1005910225" sldId="259"/>
        </pc:sldMkLst>
        <pc:spChg chg="mod">
          <ac:chgData name="Lukas Wallrich (Staff)" userId="74c9ee81-4c0d-413a-a571-5c8398ac27a1" providerId="ADAL" clId="{6912499A-2092-4D3B-ADE7-B5DBE1818A09}" dt="2022-03-05T11:36:57.928" v="212" actId="207"/>
          <ac:spMkLst>
            <pc:docMk/>
            <pc:sldMk cId="1005910225" sldId="259"/>
            <ac:spMk id="4" creationId="{89FE50A6-840F-4316-B746-00C349D89300}"/>
          </ac:spMkLst>
        </pc:spChg>
        <pc:spChg chg="del">
          <ac:chgData name="Lukas Wallrich (Staff)" userId="74c9ee81-4c0d-413a-a571-5c8398ac27a1" providerId="ADAL" clId="{6912499A-2092-4D3B-ADE7-B5DBE1818A09}" dt="2022-03-05T11:35:15.446" v="112" actId="478"/>
          <ac:spMkLst>
            <pc:docMk/>
            <pc:sldMk cId="1005910225" sldId="259"/>
            <ac:spMk id="31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5:15.446" v="112" actId="478"/>
          <ac:spMkLst>
            <pc:docMk/>
            <pc:sldMk cId="1005910225" sldId="259"/>
            <ac:spMk id="32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5:15.446" v="112" actId="478"/>
          <ac:spMkLst>
            <pc:docMk/>
            <pc:sldMk cId="1005910225" sldId="259"/>
            <ac:spMk id="33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5:16.987" v="113" actId="478"/>
          <ac:spMkLst>
            <pc:docMk/>
            <pc:sldMk cId="1005910225" sldId="259"/>
            <ac:spMk id="34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5:15.446" v="112" actId="478"/>
          <ac:spMkLst>
            <pc:docMk/>
            <pc:sldMk cId="1005910225" sldId="259"/>
            <ac:spMk id="35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5:18.693" v="114" actId="478"/>
          <ac:spMkLst>
            <pc:docMk/>
            <pc:sldMk cId="1005910225" sldId="259"/>
            <ac:spMk id="37" creationId="{00000000-0000-0000-0000-000000000000}"/>
          </ac:spMkLst>
        </pc:spChg>
        <pc:picChg chg="del">
          <ac:chgData name="Lukas Wallrich (Staff)" userId="74c9ee81-4c0d-413a-a571-5c8398ac27a1" providerId="ADAL" clId="{6912499A-2092-4D3B-ADE7-B5DBE1818A09}" dt="2022-03-05T11:35:11.462" v="111" actId="478"/>
          <ac:picMkLst>
            <pc:docMk/>
            <pc:sldMk cId="1005910225" sldId="259"/>
            <ac:picMk id="3" creationId="{7A7041E7-502C-41B6-A77F-3C973E552E7B}"/>
          </ac:picMkLst>
        </pc:picChg>
        <pc:picChg chg="add mod ord">
          <ac:chgData name="Lukas Wallrich (Staff)" userId="74c9ee81-4c0d-413a-a571-5c8398ac27a1" providerId="ADAL" clId="{6912499A-2092-4D3B-ADE7-B5DBE1818A09}" dt="2022-03-05T11:35:31.079" v="117" actId="167"/>
          <ac:picMkLst>
            <pc:docMk/>
            <pc:sldMk cId="1005910225" sldId="259"/>
            <ac:picMk id="5" creationId="{02658E08-0ABF-4906-9894-D6E6C709CF49}"/>
          </ac:picMkLst>
        </pc:picChg>
      </pc:sldChg>
      <pc:sldChg chg="addSp modSp new mod modTransition">
        <pc:chgData name="Lukas Wallrich (Staff)" userId="74c9ee81-4c0d-413a-a571-5c8398ac27a1" providerId="ADAL" clId="{6912499A-2092-4D3B-ADE7-B5DBE1818A09}" dt="2022-03-05T11:42:25.492" v="411" actId="255"/>
        <pc:sldMkLst>
          <pc:docMk/>
          <pc:sldMk cId="1649883713" sldId="260"/>
        </pc:sldMkLst>
        <pc:spChg chg="add mod">
          <ac:chgData name="Lukas Wallrich (Staff)" userId="74c9ee81-4c0d-413a-a571-5c8398ac27a1" providerId="ADAL" clId="{6912499A-2092-4D3B-ADE7-B5DBE1818A09}" dt="2022-03-05T11:42:25.492" v="411" actId="255"/>
          <ac:spMkLst>
            <pc:docMk/>
            <pc:sldMk cId="1649883713" sldId="260"/>
            <ac:spMk id="2" creationId="{E675090F-BE6E-4FE7-8EEE-BC74CFB9A1F3}"/>
          </ac:spMkLst>
        </pc:spChg>
      </pc:sldChg>
      <pc:sldMasterChg chg="modTransition modSldLayout">
        <pc:chgData name="Lukas Wallrich (Staff)" userId="74c9ee81-4c0d-413a-a571-5c8398ac27a1" providerId="ADAL" clId="{6912499A-2092-4D3B-ADE7-B5DBE1818A09}" dt="2022-03-05T11:41:36.257" v="409"/>
        <pc:sldMasterMkLst>
          <pc:docMk/>
          <pc:sldMasterMk cId="0" sldId="2147483648"/>
        </pc:sldMasterMkLst>
        <pc:sldLayoutChg chg="modTransition">
          <pc:chgData name="Lukas Wallrich (Staff)" userId="74c9ee81-4c0d-413a-a571-5c8398ac27a1" providerId="ADAL" clId="{6912499A-2092-4D3B-ADE7-B5DBE1818A09}" dt="2022-03-05T11:41:36.257" v="409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Lukas Wallrich (Staff)" userId="74c9ee81-4c0d-413a-a571-5c8398ac27a1" providerId="ADAL" clId="{6912499A-2092-4D3B-ADE7-B5DBE1818A09}" dt="2022-03-05T11:41:36.257" v="409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  <pc:docChgLst>
    <pc:chgData name="Lukas Wallrich (Staff)" userId="74c9ee81-4c0d-413a-a571-5c8398ac27a1" providerId="ADAL" clId="{7722A579-D1F6-754A-9C50-4BB808D9C743}"/>
    <pc:docChg chg="addSld delSld modSld">
      <pc:chgData name="Lukas Wallrich (Staff)" userId="74c9ee81-4c0d-413a-a571-5c8398ac27a1" providerId="ADAL" clId="{7722A579-D1F6-754A-9C50-4BB808D9C743}" dt="2023-03-01T18:19:49.194" v="52" actId="1076"/>
      <pc:docMkLst>
        <pc:docMk/>
      </pc:docMkLst>
      <pc:sldChg chg="modSp mod">
        <pc:chgData name="Lukas Wallrich (Staff)" userId="74c9ee81-4c0d-413a-a571-5c8398ac27a1" providerId="ADAL" clId="{7722A579-D1F6-754A-9C50-4BB808D9C743}" dt="2023-03-01T18:19:02.237" v="9" actId="20577"/>
        <pc:sldMkLst>
          <pc:docMk/>
          <pc:sldMk cId="1005910225" sldId="259"/>
        </pc:sldMkLst>
        <pc:spChg chg="mod">
          <ac:chgData name="Lukas Wallrich (Staff)" userId="74c9ee81-4c0d-413a-a571-5c8398ac27a1" providerId="ADAL" clId="{7722A579-D1F6-754A-9C50-4BB808D9C743}" dt="2023-03-01T18:19:02.237" v="9" actId="20577"/>
          <ac:spMkLst>
            <pc:docMk/>
            <pc:sldMk cId="1005910225" sldId="259"/>
            <ac:spMk id="4" creationId="{89FE50A6-840F-4316-B746-00C349D89300}"/>
          </ac:spMkLst>
        </pc:spChg>
      </pc:sldChg>
      <pc:sldChg chg="del">
        <pc:chgData name="Lukas Wallrich (Staff)" userId="74c9ee81-4c0d-413a-a571-5c8398ac27a1" providerId="ADAL" clId="{7722A579-D1F6-754A-9C50-4BB808D9C743}" dt="2023-03-01T18:19:09.665" v="11" actId="2696"/>
        <pc:sldMkLst>
          <pc:docMk/>
          <pc:sldMk cId="1649883713" sldId="260"/>
        </pc:sldMkLst>
      </pc:sldChg>
      <pc:sldChg chg="modSp add mod">
        <pc:chgData name="Lukas Wallrich (Staff)" userId="74c9ee81-4c0d-413a-a571-5c8398ac27a1" providerId="ADAL" clId="{7722A579-D1F6-754A-9C50-4BB808D9C743}" dt="2023-03-01T18:19:49.194" v="52" actId="1076"/>
        <pc:sldMkLst>
          <pc:docMk/>
          <pc:sldMk cId="3137765359" sldId="261"/>
        </pc:sldMkLst>
        <pc:spChg chg="mod">
          <ac:chgData name="Lukas Wallrich (Staff)" userId="74c9ee81-4c0d-413a-a571-5c8398ac27a1" providerId="ADAL" clId="{7722A579-D1F6-754A-9C50-4BB808D9C743}" dt="2023-03-01T18:19:49.194" v="52" actId="1076"/>
          <ac:spMkLst>
            <pc:docMk/>
            <pc:sldMk cId="3137765359" sldId="261"/>
            <ac:spMk id="2" creationId="{E675090F-BE6E-4FE7-8EEE-BC74CFB9A1F3}"/>
          </ac:spMkLst>
        </pc:spChg>
      </pc:sldChg>
      <pc:sldChg chg="add">
        <pc:chgData name="Lukas Wallrich (Staff)" userId="74c9ee81-4c0d-413a-a571-5c8398ac27a1" providerId="ADAL" clId="{7722A579-D1F6-754A-9C50-4BB808D9C743}" dt="2023-03-01T18:19:05.739" v="10"/>
        <pc:sldMkLst>
          <pc:docMk/>
          <pc:sldMk cId="4155338529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3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3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3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3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3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3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3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3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 advClick="0" advTm="1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ransition Slide">
    <p:bg>
      <p:bgPr>
        <a:gradFill flip="none" rotWithShape="1">
          <a:gsLst>
            <a:gs pos="0">
              <a:srgbClr val="4287C7"/>
            </a:gs>
            <a:gs pos="81366">
              <a:srgbClr val="4D7090"/>
            </a:gs>
            <a:gs pos="100000">
              <a:srgbClr val="585858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2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7445533" y="7107732"/>
            <a:ext cx="7624268" cy="7624268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 advClick="0" advTm="1000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/>
        </p:nvSpPr>
        <p:spPr>
          <a:xfrm>
            <a:off x="342643" y="1186874"/>
            <a:ext cx="23698713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9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Welcome to the Tidyverse</a:t>
            </a:r>
          </a:p>
        </p:txBody>
      </p:sp>
      <p:sp>
        <p:nvSpPr>
          <p:cNvPr id="3" name="Shape 3"/>
          <p:cNvSpPr txBox="1"/>
          <p:nvPr/>
        </p:nvSpPr>
        <p:spPr>
          <a:xfrm>
            <a:off x="2039273" y="3223666"/>
            <a:ext cx="20331706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Wireless: </a:t>
            </a:r>
            <a:r>
              <a:rPr b="1"/>
              <a:t>JSM2019       </a:t>
            </a:r>
            <a:r>
              <a:t>Password: </a:t>
            </a:r>
            <a:r>
              <a:rPr b="1"/>
              <a:t>abbvie19</a:t>
            </a:r>
          </a:p>
        </p:txBody>
      </p:sp>
      <p:sp>
        <p:nvSpPr>
          <p:cNvPr id="4" name="Shape 4"/>
          <p:cNvSpPr/>
          <p:nvPr/>
        </p:nvSpPr>
        <p:spPr>
          <a:xfrm>
            <a:off x="4190787" y="4799876"/>
            <a:ext cx="16002426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666750" y="355600"/>
            <a:ext cx="23050500" cy="1580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3100" y="3835400"/>
            <a:ext cx="23050500" cy="886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 txBox="1">
            <a:spLocks noGrp="1"/>
          </p:cNvSpPr>
          <p:nvPr>
            <p:ph type="sldNum" sz="quarter" idx="2"/>
          </p:nvPr>
        </p:nvSpPr>
        <p:spPr>
          <a:xfrm>
            <a:off x="11976099" y="130810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825500">
              <a:defRPr sz="2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 advClick="0" advTm="10000"/>
  <p:txStyles>
    <p:title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584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1pPr>
      <a:lvl2pPr marL="1168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2pPr>
      <a:lvl3pPr marL="1752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3pPr>
      <a:lvl4pPr marL="2336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4pPr>
      <a:lvl5pPr marL="29210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5pPr>
      <a:lvl6pPr marL="3505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6pPr>
      <a:lvl7pPr marL="4089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7pPr>
      <a:lvl8pPr marL="4673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8pPr>
      <a:lvl9pPr marL="5257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bbk_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02658E08-0ABF-4906-9894-D6E6C709C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6243300"/>
          </a:xfrm>
          <a:prstGeom prst="rect">
            <a:avLst/>
          </a:prstGeom>
        </p:spPr>
      </p:pic>
      <p:sp>
        <p:nvSpPr>
          <p:cNvPr id="36" name="Shape 36"/>
          <p:cNvSpPr/>
          <p:nvPr/>
        </p:nvSpPr>
        <p:spPr>
          <a:xfrm>
            <a:off x="3023492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7976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FE50A6-840F-4316-B746-00C349D89300}"/>
              </a:ext>
            </a:extLst>
          </p:cNvPr>
          <p:cNvSpPr txBox="1"/>
          <p:nvPr/>
        </p:nvSpPr>
        <p:spPr>
          <a:xfrm>
            <a:off x="9720349" y="1090476"/>
            <a:ext cx="14802195" cy="2821925"/>
          </a:xfrm>
          <a:prstGeom prst="rect">
            <a:avLst/>
          </a:prstGeom>
          <a:solidFill>
            <a:srgbClr val="FFFFFF">
              <a:alpha val="50196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800" b="1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Birkbeck R Training Day 2: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Doing research with R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kumimoji="0" lang="en-US" sz="5800" b="1" i="0" u="none" strike="noStrike" cap="none" spc="0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 March 2023</a:t>
            </a:r>
            <a:endParaRPr kumimoji="0" lang="en-GB" sz="5800" b="1" i="0" u="none" strike="noStrike" cap="none" spc="0" normalizeH="0" baseline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05910225"/>
      </p:ext>
    </p:extLst>
  </p:cSld>
  <p:clrMapOvr>
    <a:masterClrMapping/>
  </p:clrMapOvr>
  <p:transition spd="med" advClick="0" advTm="10000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49963 0.000000" pathEditMode="relative">
                                      <p:cBhvr>
                                        <p:cTn id="6" dur="1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75090F-BE6E-4FE7-8EEE-BC74CFB9A1F3}"/>
              </a:ext>
            </a:extLst>
          </p:cNvPr>
          <p:cNvSpPr txBox="1"/>
          <p:nvPr/>
        </p:nvSpPr>
        <p:spPr>
          <a:xfrm>
            <a:off x="0" y="309163"/>
            <a:ext cx="17789236" cy="10300896"/>
          </a:xfrm>
          <a:prstGeom prst="rect">
            <a:avLst/>
          </a:prstGeom>
          <a:solidFill>
            <a:srgbClr val="FFFFFF">
              <a:alpha val="50196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360000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800" b="1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marL="360000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Get ready </a:t>
            </a:r>
            <a:r>
              <a:rPr kumimoji="0" lang="en-US" sz="8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for take-off:</a:t>
            </a:r>
          </a:p>
          <a:p>
            <a:pPr marL="360000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/>
              <a:t>Download the workshop data </a:t>
            </a:r>
            <a:br>
              <a:rPr lang="en-US" b="1" dirty="0"/>
            </a:br>
            <a:r>
              <a:rPr lang="en-US" b="1" dirty="0"/>
              <a:t>(see next slide)</a:t>
            </a:r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/>
              <a:t>Open R </a:t>
            </a:r>
            <a:r>
              <a:rPr lang="en-US" b="1" dirty="0" err="1"/>
              <a:t>workshop.Rproj</a:t>
            </a:r>
            <a:r>
              <a:rPr lang="en-US" b="1" dirty="0"/>
              <a:t> in RStudio</a:t>
            </a:r>
          </a:p>
          <a:p>
            <a:pPr marL="2457000" lvl="3" indent="0" algn="l"/>
            <a:endParaRPr lang="en-US" b="1" i="1" dirty="0"/>
          </a:p>
          <a:p>
            <a:pPr marL="2457000" lvl="3" indent="0" algn="l"/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		If you are only joining today:</a:t>
            </a:r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Open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get_started.R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in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Files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pane </a:t>
            </a:r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Click “Source”</a:t>
            </a:r>
          </a:p>
          <a:p>
            <a:pPr marL="3600000" lvl="3" indent="-1143000" algn="l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7765359"/>
      </p:ext>
    </p:extLst>
  </p:cSld>
  <p:clrMapOvr>
    <a:masterClrMapping/>
  </p:clrMapOvr>
  <p:transition spd="med" advClick="0" advTm="10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572E4C-0056-8CD2-9BC3-E6BC32ED6B23}"/>
              </a:ext>
            </a:extLst>
          </p:cNvPr>
          <p:cNvSpPr txBox="1"/>
          <p:nvPr/>
        </p:nvSpPr>
        <p:spPr>
          <a:xfrm>
            <a:off x="-1" y="967507"/>
            <a:ext cx="18883423" cy="7623240"/>
          </a:xfrm>
          <a:prstGeom prst="rect">
            <a:avLst/>
          </a:prstGeom>
          <a:solidFill>
            <a:srgbClr val="FFFFFF">
              <a:alpha val="50196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360000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800" b="1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marL="360000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Download data</a:t>
            </a:r>
            <a:endParaRPr kumimoji="0" lang="en-US" sz="8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marL="360000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/>
              <a:t>Go to </a:t>
            </a:r>
            <a:r>
              <a:rPr lang="en-US" b="1" dirty="0">
                <a:hlinkClick r:id="rId2"/>
              </a:rPr>
              <a:t>https://bit.ly/bbk_R</a:t>
            </a:r>
            <a:r>
              <a:rPr lang="en-US" b="1" dirty="0"/>
              <a:t> </a:t>
            </a:r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/>
              <a:t>Click on </a:t>
            </a:r>
            <a:r>
              <a:rPr lang="en-US" b="1" dirty="0">
                <a:solidFill>
                  <a:schemeClr val="accent2"/>
                </a:solidFill>
              </a:rPr>
              <a:t>&lt;&gt; Code</a:t>
            </a:r>
            <a:r>
              <a:rPr lang="en-US" b="1" dirty="0"/>
              <a:t> button</a:t>
            </a:r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/>
              <a:t>Download ZIP </a:t>
            </a:r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/>
              <a:t>Extract zip into folder!</a:t>
            </a:r>
          </a:p>
          <a:p>
            <a:pPr marL="3600000" lvl="3" indent="-1143000" algn="l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5338529"/>
      </p:ext>
    </p:extLst>
  </p:cSld>
  <p:clrMapOvr>
    <a:masterClrMapping/>
  </p:clrMapOvr>
  <p:transition spd="med" advClick="0" advTm="10000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82</Words>
  <Application>Microsoft Macintosh PowerPoint</Application>
  <PresentationFormat>Custom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Gill Sans</vt:lpstr>
      <vt:lpstr>Gill Sans Light</vt:lpstr>
      <vt:lpstr>Helvetica</vt:lpstr>
      <vt:lpstr>Helvetica Neue Medium</vt:lpstr>
      <vt:lpstr>Lucida Grande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Lukas Wallrich (Staff)</cp:lastModifiedBy>
  <cp:revision>2</cp:revision>
  <dcterms:modified xsi:type="dcterms:W3CDTF">2023-03-01T18:19:53Z</dcterms:modified>
</cp:coreProperties>
</file>