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311E5-8B0B-C10A-F31F-6D54511A4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219028-B53C-E50D-46AE-E96E5E565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C0D821-35D6-4717-C5C4-7C6C87CF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0B86-0D5D-45A1-9D62-2044E8A70FE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C88E62-4B17-A38F-336E-7DBD97BB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7ED81-B423-A656-53F6-30A7475A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E0B6-9C47-4493-8B5F-19675835C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86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087D-7227-6B71-56C3-73821CB6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F72848-EB39-3EB4-AE2E-49CD7FB76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46BB3-BF0A-72C3-6DFF-D6682AE3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0B86-0D5D-45A1-9D62-2044E8A70FE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C32E0-D6C5-C540-E2F8-8BEF8DAC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0300A-72A6-A416-865E-0A8C8516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E0B6-9C47-4493-8B5F-19675835C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7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5E4C7A-B438-F0AB-9A34-29D079928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6A7584-CC03-07B9-31D3-A0032FD5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62A45B-2DC6-56D2-A6A7-943DF542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0B86-0D5D-45A1-9D62-2044E8A70FE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EEAF3-E159-CC89-1233-7F59A280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C297F-FB84-6BED-9D7B-0DD8D54C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E0B6-9C47-4493-8B5F-19675835C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04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63AE9-B6E5-21FE-EA0F-BEDB6795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CCFA9B-BD4B-D99A-21DE-FE4497C44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E60F0-9BE2-8D3A-7F01-75986CC0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0B86-0D5D-45A1-9D62-2044E8A70FE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36C36D-2535-7BB4-B5ED-222C1189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19A080-D38F-BA4A-A81F-31F67943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E0B6-9C47-4493-8B5F-19675835C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29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1008A-2DDA-D6B4-1583-2B22AB3B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D67977-2C5C-07EF-8230-6E91D0D33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06111B-9A81-C48D-7C9C-A779212F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0B86-0D5D-45A1-9D62-2044E8A70FE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19F587-D9DE-4873-6967-EF914331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5719FE-5AB8-6C56-878D-4F576EF1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E0B6-9C47-4493-8B5F-19675835C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14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2DA2F-2C51-9C52-8144-91243A6C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97E524-59AB-CD41-6A62-2DAC28126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BAFD52-EC90-7B84-04EE-4A57A3E1D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619F10-35C5-6926-BB32-ECA995B0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0B86-0D5D-45A1-9D62-2044E8A70FE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981B9A-611B-CF52-911C-90E06F96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222AB3-D0B2-6915-BA2A-8A830E7D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E0B6-9C47-4493-8B5F-19675835C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9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B98E-37F8-4815-82CE-A125F7CD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82D1B7-B6EB-14BA-731F-E9EC276FC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C490E2-BB9E-3A98-A6AD-E5EDFF626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1B9C32-5FB8-E233-367F-C9714C283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53DD55-2769-BD9B-52D7-1A6A59C27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D231D2-3528-7397-D558-52F28824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0B86-0D5D-45A1-9D62-2044E8A70FE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B76271-2677-EE4D-A6D0-CD279D4C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C82BA7-C00B-FCF0-955D-5DF59AF1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E0B6-9C47-4493-8B5F-19675835C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5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0F0B4-A4BB-57F9-BDDF-248B6509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C6B43F-E3B3-C468-B0C2-01E33E77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0B86-0D5D-45A1-9D62-2044E8A70FE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606430-EE20-5E2C-4B54-A69F9656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1EFE8B-AECA-4B9E-6CCE-9FDDD1A1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E0B6-9C47-4493-8B5F-19675835C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29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7184FA-3587-5AD1-1357-DA39F1C1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0B86-0D5D-45A1-9D62-2044E8A70FE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082057-3500-51FA-A024-10A02890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90695B-911E-F03E-DBF7-6A4D26BE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E0B6-9C47-4493-8B5F-19675835C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09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46519-1468-779A-18E6-831F1232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85F8B1-2F89-BFB4-5DDB-D88FF17E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A3C458-B4F8-6F0C-4945-5C6544478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66A78E-3BD5-421B-89E7-C2DDDFDD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0B86-0D5D-45A1-9D62-2044E8A70FE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7E983F-C9B1-F3AD-FFFD-BD46BFFF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97D609-362D-1F5F-C893-371C5B97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E0B6-9C47-4493-8B5F-19675835C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76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33788-EBDB-0E92-09D6-62924AD8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3417E0-50AB-EFC6-E86E-8F8AFA2AA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424517-9767-7BC9-5AFB-2F0402E52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7C2F54-349D-0733-407A-1A8B8EC5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0B86-0D5D-45A1-9D62-2044E8A70FE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9B213F-B7EF-B298-3616-A6F582C3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3A2630-6359-1D29-494B-1208A29F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E0B6-9C47-4493-8B5F-19675835C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77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C96433-8962-860B-ED42-10890E76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AC581E-0491-B3A7-D10C-9140BB760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2E9AA2-6D4C-3E41-976F-A5560F4FC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80B86-0D5D-45A1-9D62-2044E8A70FE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B3804-7453-2E3E-522E-A73B37E02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53AB4-7991-27F9-461B-5E521B464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3E0B6-9C47-4493-8B5F-19675835C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70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C1AEA75-219E-90B8-DA14-AF006AA09CF3}"/>
              </a:ext>
            </a:extLst>
          </p:cNvPr>
          <p:cNvSpPr/>
          <p:nvPr/>
        </p:nvSpPr>
        <p:spPr>
          <a:xfrm>
            <a:off x="4047506" y="2082635"/>
            <a:ext cx="4096987" cy="21969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Input </a:t>
            </a:r>
            <a:r>
              <a:rPr lang="de-DE" dirty="0" err="1"/>
              <a:t>Textarea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5B3F34-89F2-BD12-7972-B69A461B3CE6}"/>
              </a:ext>
            </a:extLst>
          </p:cNvPr>
          <p:cNvSpPr/>
          <p:nvPr/>
        </p:nvSpPr>
        <p:spPr>
          <a:xfrm>
            <a:off x="4047506" y="4459185"/>
            <a:ext cx="2353293" cy="5492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Submit</a:t>
            </a:r>
            <a:r>
              <a:rPr lang="de-DE" dirty="0"/>
              <a:t> Button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D1C4FC2-B225-9D2B-CE4F-343BE62A38EF}"/>
              </a:ext>
            </a:extLst>
          </p:cNvPr>
          <p:cNvSpPr/>
          <p:nvPr/>
        </p:nvSpPr>
        <p:spPr>
          <a:xfrm>
            <a:off x="4047506" y="1175656"/>
            <a:ext cx="2626426" cy="727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Category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47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4797D2-41B1-E529-907A-C12BCE2BDDD7}"/>
              </a:ext>
            </a:extLst>
          </p:cNvPr>
          <p:cNvSpPr/>
          <p:nvPr/>
        </p:nvSpPr>
        <p:spPr>
          <a:xfrm>
            <a:off x="4857008" y="1226127"/>
            <a:ext cx="4512623" cy="4759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AI  Output </a:t>
            </a:r>
            <a:r>
              <a:rPr lang="de-DE" dirty="0" err="1"/>
              <a:t>Textarea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F4C172-CBA2-E52F-0BCB-A3DD62F0A657}"/>
              </a:ext>
            </a:extLst>
          </p:cNvPr>
          <p:cNvSpPr/>
          <p:nvPr/>
        </p:nvSpPr>
        <p:spPr>
          <a:xfrm>
            <a:off x="1529937" y="1543793"/>
            <a:ext cx="3065814" cy="39663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Stock Image</a:t>
            </a:r>
          </a:p>
        </p:txBody>
      </p:sp>
    </p:spTree>
    <p:extLst>
      <p:ext uri="{BB962C8B-B14F-4D97-AF65-F5344CB8AC3E}">
        <p14:creationId xmlns:p14="http://schemas.microsoft.com/office/powerpoint/2010/main" val="205158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C1239-4B1C-C3E8-03B9-91640CD5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CDE6E6-E06C-BAF3-888D-8E65F31E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43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Weigl</dc:creator>
  <cp:lastModifiedBy>Lukas Weigl</cp:lastModifiedBy>
  <cp:revision>1</cp:revision>
  <dcterms:created xsi:type="dcterms:W3CDTF">2023-09-12T17:34:23Z</dcterms:created>
  <dcterms:modified xsi:type="dcterms:W3CDTF">2023-09-12T20:51:36Z</dcterms:modified>
</cp:coreProperties>
</file>