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56926-8107-9F34-960E-75F88476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6E390B-A018-BB20-A227-30B9619AA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4ADD6-8E2B-D78E-01C2-22F1C9B4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8E7C0-3E5E-9FDB-E593-494EECB7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EB013-520F-6425-2965-352795F3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9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63D74-86CF-A56E-C2B8-221B138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C51ACA-BA90-4094-0E50-E20BF878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343F3-9B84-2441-BE42-4A82E493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8FFD-404D-F03B-7AF8-052427D0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3C49D-7BDA-F3B3-EDA3-A397C9A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6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275BDD-F4C8-C469-0A89-7902F527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EFC91-C965-9227-23B5-4785BE74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9F924-7186-757E-4A65-3702F0B7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EEFC9-523D-4966-6224-128CE144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57147-1687-8FD5-3A70-77347E89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4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DC98-ED27-CC21-9263-87FB03A6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053EEB-929C-AB26-D904-D31DBF40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909A4-D521-6D2F-E6EE-BF4263A9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C857A-4CD4-9B86-C000-B671E87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49E9B-E452-54D9-7179-CFC5012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4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EA2FB-0A68-5761-149B-F510F15A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BD014-0947-EE0F-30F3-FAC6949C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F4611-59E3-3C70-3D3A-1C2262CC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065AC-27ED-1B43-E1D8-2FCD114B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CA4B2-52BF-D69D-484E-4FC3DFFB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9F011-7280-0AAF-2CC8-15EAAFF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B3EC1-3B62-459B-6C25-4C3432579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E64DD7-B181-AFAC-5DF9-C7E88C8A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2C205-FE62-3508-BAB8-69F4B0FD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88BF2-8227-990C-0A89-E9C58025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9EFA31-C32D-D29D-0AEE-9418B5AF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BBC24-85A7-C3EB-2E80-D2E042EF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312DC-624D-D215-C1CC-BE6F7FF7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16207-9C93-EE3A-53D7-5C59E1C40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A24DB3-0F15-5C96-DA8B-7BCF70BC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FA5704-2DB1-03BB-C352-6BBEB90BE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6FE868-7D16-642E-1D0B-4CC118D9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1E2BF4-C550-6EFA-6B6C-387CACD7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F03EC6-3441-E9E9-385A-DC97C8C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5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BD24E-4941-C70B-5106-0E7C44B6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FDA10B-D511-71CA-4137-A43D127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101BC8-DA4C-E619-DD08-049D8A2A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C7AF76-E552-E546-8360-538A87FF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4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EB549-DE86-601B-79BB-A9F819D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C0CA31-9AFB-40E3-63B4-AC575EA6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621387-5597-124D-FB0E-B96BDD23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543A6-FBA2-C0FB-22D5-7EDC9FB8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A72C1-7AAB-766F-0C3E-8C59504C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4C07D-39E6-8F0B-9F52-E074E9B0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DB4F8F-B51E-552E-394E-0F5EB6CB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8F9A5-B557-4E14-DF08-E481C406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28E9D-F2B5-228E-D1C8-CFE6280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5E752-E19E-0E72-C9B2-CA751C38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E163A5-663B-74B8-1A29-634C1EAB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A1B27A-7DF6-4E13-2A5B-D613C28C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49650-C36C-305E-43EC-BF85FABE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076F3-8E75-F88B-4EBC-70E1BCAB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0FCC3-3FBB-294F-F750-9DC2E7C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7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7F6A21-6820-7DC4-D103-F0612C5B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A11D4-C91E-3D1A-4950-CA1333A4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5E377-1586-5A29-59C5-5D9969D6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CFE-01D4-499A-A4EA-F21667BF19E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0FF4C-E0EA-C021-EBD4-636BAD41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62E88-DD3A-7F79-1DE8-DB75E061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4B4A-CA2F-49E4-8762-E9F7D6E7A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7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802B8-DFDB-2FB7-FBC4-942BA5B95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Hallo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AAE467-ED66-4395-916A-C8AA22397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Das ist </a:t>
            </a:r>
            <a:r>
              <a:rPr lang="de-DE"/>
              <a:t>ein Test</a:t>
            </a:r>
          </a:p>
        </p:txBody>
      </p:sp>
    </p:spTree>
    <p:extLst>
      <p:ext uri="{BB962C8B-B14F-4D97-AF65-F5344CB8AC3E}">
        <p14:creationId xmlns:p14="http://schemas.microsoft.com/office/powerpoint/2010/main" val="37811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Hallo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</dc:title>
  <dc:creator>Welker, Lukas</dc:creator>
  <cp:lastModifiedBy>Welker, Lukas</cp:lastModifiedBy>
  <cp:revision>1</cp:revision>
  <dcterms:created xsi:type="dcterms:W3CDTF">2022-09-14T13:49:49Z</dcterms:created>
  <dcterms:modified xsi:type="dcterms:W3CDTF">2022-09-14T13:50:39Z</dcterms:modified>
</cp:coreProperties>
</file>