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Lukas Willin - MInventory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5F293-4D4A-46E4-B50C-CFD8A98CC9B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F48B1-4DBE-499E-B5DC-BFC3F50428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80409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Lukas Willin - MInventory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6C622-4E47-44AE-835F-082C9BCE1453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0AE36-7840-44F4-9806-13D478A72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3003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Lukas Willin - MInventory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66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Minventory</a:t>
            </a:r>
            <a:r>
              <a:rPr lang="de-CH" dirty="0" smtClean="0"/>
              <a:t> 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Oop2 Semester Projekt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49902" y="134911"/>
            <a:ext cx="522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Lukas </a:t>
            </a:r>
            <a:r>
              <a:rPr lang="de-CH" dirty="0" err="1" smtClean="0"/>
              <a:t>Willin</a:t>
            </a:r>
            <a:r>
              <a:rPr lang="de-CH" dirty="0"/>
              <a:t> - </a:t>
            </a:r>
            <a:r>
              <a:rPr lang="de-CH" sz="1400" dirty="0"/>
              <a:t>https://github.com/LukasWilllinFHNW/MInventory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7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Layout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08" y="1690688"/>
            <a:ext cx="7064183" cy="4654122"/>
          </a:xfrm>
        </p:spPr>
      </p:pic>
    </p:spTree>
    <p:extLst>
      <p:ext uri="{BB962C8B-B14F-4D97-AF65-F5344CB8AC3E}">
        <p14:creationId xmlns:p14="http://schemas.microsoft.com/office/powerpoint/2010/main" val="33965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Search Filter</a:t>
            </a:r>
          </a:p>
          <a:p>
            <a:r>
              <a:rPr lang="de-CH" dirty="0" smtClean="0"/>
              <a:t>Drag n Drop </a:t>
            </a:r>
            <a:r>
              <a:rPr lang="de-CH" dirty="0" err="1" smtClean="0"/>
              <a:t>images</a:t>
            </a:r>
            <a:endParaRPr lang="de-CH" dirty="0" smtClean="0"/>
          </a:p>
          <a:p>
            <a:r>
              <a:rPr lang="de-CH" dirty="0" smtClean="0"/>
              <a:t>Add </a:t>
            </a:r>
            <a:r>
              <a:rPr lang="de-CH" dirty="0" err="1" smtClean="0"/>
              <a:t>remove</a:t>
            </a:r>
            <a:r>
              <a:rPr lang="de-CH" dirty="0"/>
              <a:t> </a:t>
            </a:r>
            <a:r>
              <a:rPr lang="de-CH" dirty="0" err="1" smtClean="0"/>
              <a:t>Undo</a:t>
            </a:r>
            <a:r>
              <a:rPr lang="de-CH" dirty="0" smtClean="0"/>
              <a:t> </a:t>
            </a:r>
            <a:r>
              <a:rPr lang="de-CH" dirty="0" err="1" smtClean="0"/>
              <a:t>redo</a:t>
            </a:r>
            <a:endParaRPr lang="de-CH" dirty="0" smtClean="0"/>
          </a:p>
          <a:p>
            <a:r>
              <a:rPr lang="de-CH" dirty="0" smtClean="0"/>
              <a:t>Files </a:t>
            </a:r>
            <a:r>
              <a:rPr lang="de-CH" dirty="0" err="1" smtClean="0"/>
              <a:t>saved</a:t>
            </a:r>
            <a:r>
              <a:rPr lang="de-CH" dirty="0" smtClean="0"/>
              <a:t> in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home</a:t>
            </a:r>
            <a:endParaRPr lang="de-CH" dirty="0" smtClean="0"/>
          </a:p>
          <a:p>
            <a:r>
              <a:rPr lang="de-CH" dirty="0" err="1" smtClean="0"/>
              <a:t>Put</a:t>
            </a:r>
            <a:r>
              <a:rPr lang="de-CH" dirty="0" smtClean="0"/>
              <a:t> item/</a:t>
            </a:r>
            <a:r>
              <a:rPr lang="de-CH" dirty="0" err="1" smtClean="0"/>
              <a:t>storage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storage</a:t>
            </a:r>
            <a:endParaRPr lang="de-CH" dirty="0" smtClean="0"/>
          </a:p>
          <a:p>
            <a:r>
              <a:rPr lang="de-CH" dirty="0" err="1" smtClean="0"/>
              <a:t>Delayed</a:t>
            </a:r>
            <a:r>
              <a:rPr lang="de-CH" dirty="0" smtClean="0"/>
              <a:t> </a:t>
            </a:r>
            <a:r>
              <a:rPr lang="de-CH" dirty="0" err="1" smtClean="0"/>
              <a:t>undo</a:t>
            </a:r>
            <a:r>
              <a:rPr lang="de-CH" dirty="0" smtClean="0"/>
              <a:t> </a:t>
            </a:r>
            <a:r>
              <a:rPr lang="de-CH" dirty="0" err="1" smtClean="0"/>
              <a:t>redo</a:t>
            </a:r>
            <a:r>
              <a:rPr lang="de-CH" dirty="0" smtClean="0"/>
              <a:t> </a:t>
            </a:r>
            <a:r>
              <a:rPr lang="de-CH" dirty="0" err="1" smtClean="0"/>
              <a:t>behaviour</a:t>
            </a:r>
            <a:endParaRPr lang="de-CH" dirty="0" smtClean="0"/>
          </a:p>
          <a:p>
            <a:r>
              <a:rPr lang="de-CH" dirty="0" err="1" smtClean="0"/>
              <a:t>Resizable</a:t>
            </a:r>
            <a:r>
              <a:rPr lang="de-CH" dirty="0" smtClean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5592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 gelernt</a:t>
            </a:r>
            <a:r>
              <a:rPr lang="de-DE" dirty="0" smtClean="0"/>
              <a:t> durch</a:t>
            </a:r>
          </a:p>
          <a:p>
            <a:pPr lvl="1"/>
            <a:r>
              <a:rPr lang="de-CH" dirty="0" smtClean="0"/>
              <a:t>Abschauen, Diskutieren, Research</a:t>
            </a:r>
          </a:p>
          <a:p>
            <a:pPr lvl="1"/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49902" y="134911"/>
            <a:ext cx="522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Lukas </a:t>
            </a:r>
            <a:r>
              <a:rPr lang="de-CH" dirty="0" err="1" smtClean="0"/>
              <a:t>Willin</a:t>
            </a:r>
            <a:r>
              <a:rPr lang="de-CH" dirty="0"/>
              <a:t> - </a:t>
            </a:r>
            <a:r>
              <a:rPr lang="de-CH" sz="1400" dirty="0"/>
              <a:t>https://github.com/LukasWilllinFHNW/MInventory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ef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57</Words>
  <Application>Microsoft Office PowerPoint</Application>
  <PresentationFormat>Breitbild</PresentationFormat>
  <Paragraphs>17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Tiefe</vt:lpstr>
      <vt:lpstr>Minventory App</vt:lpstr>
      <vt:lpstr>Layout</vt:lpstr>
      <vt:lpstr>Features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Minventory App</dc:title>
  <dc:creator>Lukas</dc:creator>
  <cp:lastModifiedBy>Lukas</cp:lastModifiedBy>
  <cp:revision>6</cp:revision>
  <dcterms:created xsi:type="dcterms:W3CDTF">2016-01-05T14:46:32Z</dcterms:created>
  <dcterms:modified xsi:type="dcterms:W3CDTF">2016-01-05T15:29:02Z</dcterms:modified>
</cp:coreProperties>
</file>