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399288" cy="39600188"/>
  <p:notesSz cx="6858000" cy="9144000"/>
  <p:defaultTextStyle>
    <a:defPPr>
      <a:defRPr lang="en-US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707"/>
  </p:normalViewPr>
  <p:slideViewPr>
    <p:cSldViewPr snapToGrid="0" snapToObjects="1">
      <p:cViewPr>
        <p:scale>
          <a:sx n="30" d="100"/>
          <a:sy n="30" d="100"/>
        </p:scale>
        <p:origin x="4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6480867"/>
            <a:ext cx="27539395" cy="1378673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0799268"/>
            <a:ext cx="24299466" cy="956087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108343"/>
            <a:ext cx="6986096" cy="33559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108343"/>
            <a:ext cx="20553298" cy="33559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9872559"/>
            <a:ext cx="27944386" cy="16472575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6500971"/>
            <a:ext cx="27944386" cy="8662538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0541716"/>
            <a:ext cx="13769697" cy="25125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0541716"/>
            <a:ext cx="13769697" cy="25125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6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108352"/>
            <a:ext cx="27944386" cy="7654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9707549"/>
            <a:ext cx="13706415" cy="475752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4465069"/>
            <a:ext cx="13706415" cy="2127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9707549"/>
            <a:ext cx="13773917" cy="475752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4465069"/>
            <a:ext cx="13773917" cy="2127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5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640012"/>
            <a:ext cx="10449614" cy="9240044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701703"/>
            <a:ext cx="16402140" cy="28141800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1880056"/>
            <a:ext cx="10449614" cy="22009274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640012"/>
            <a:ext cx="10449614" cy="9240044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701703"/>
            <a:ext cx="16402140" cy="28141800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1880056"/>
            <a:ext cx="10449614" cy="22009274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8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108352"/>
            <a:ext cx="27944386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0541716"/>
            <a:ext cx="27944386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6703516"/>
            <a:ext cx="7289840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157D-65EF-EB44-B4BE-C758952EAD8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6703516"/>
            <a:ext cx="10934760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6703516"/>
            <a:ext cx="7289840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F843-F344-5345-B371-75D7C4A4F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2.jpeg"/><Relationship Id="rId7" Type="http://schemas.openxmlformats.org/officeDocument/2006/relationships/image" Target="../media/image5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microsoft.com/office/2007/relationships/hdphoto" Target="../media/hdphoto1.wdp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2399288" cy="4043553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67513" y="247968"/>
            <a:ext cx="22464261" cy="20481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pt-BR" sz="19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TITLE (UPPERCASE, TIMES NEW ROMAN, BOLD, FONT SIZE 48, </a:t>
            </a:r>
            <a:br>
              <a:rPr lang="pt-BR" sz="19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pt-BR" sz="19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CENTER TEXT)</a:t>
            </a:r>
            <a:br>
              <a:rPr lang="pt-BR" sz="19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pt-BR" sz="19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</a:t>
            </a:r>
            <a:br>
              <a:rPr lang="pt-BR" sz="192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b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pt-BR" sz="3600" i="1" dirty="0"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111795" y="1682496"/>
            <a:ext cx="18866321" cy="226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9493" tIns="194743" rIns="389493" bIns="194743" numCol="1" anchor="t" anchorCtr="0" compatLnSpc="1">
            <a:prstTxWarp prst="textNoShape">
              <a:avLst/>
            </a:prstTxWarp>
          </a:bodyPr>
          <a:lstStyle>
            <a:lvl1pPr algn="ctr" defTabSz="3906838" rtl="0" eaLnBrk="0" fontAlgn="base" hangingPunct="0">
              <a:spcBef>
                <a:spcPct val="0"/>
              </a:spcBef>
              <a:spcAft>
                <a:spcPct val="0"/>
              </a:spcAft>
              <a:defRPr sz="18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906838" rtl="0" eaLnBrk="0" fontAlgn="base" hangingPunct="0">
              <a:spcBef>
                <a:spcPct val="0"/>
              </a:spcBef>
              <a:spcAft>
                <a:spcPct val="0"/>
              </a:spcAft>
              <a:defRPr sz="18800">
                <a:solidFill>
                  <a:schemeClr val="tx2"/>
                </a:solidFill>
                <a:latin typeface="Times New Roman" pitchFamily="18" charset="0"/>
              </a:defRPr>
            </a:lvl2pPr>
            <a:lvl3pPr algn="ctr" defTabSz="3906838" rtl="0" eaLnBrk="0" fontAlgn="base" hangingPunct="0">
              <a:spcBef>
                <a:spcPct val="0"/>
              </a:spcBef>
              <a:spcAft>
                <a:spcPct val="0"/>
              </a:spcAft>
              <a:defRPr sz="18800">
                <a:solidFill>
                  <a:schemeClr val="tx2"/>
                </a:solidFill>
                <a:latin typeface="Times New Roman" pitchFamily="18" charset="0"/>
              </a:defRPr>
            </a:lvl3pPr>
            <a:lvl4pPr algn="ctr" defTabSz="3906838" rtl="0" eaLnBrk="0" fontAlgn="base" hangingPunct="0">
              <a:spcBef>
                <a:spcPct val="0"/>
              </a:spcBef>
              <a:spcAft>
                <a:spcPct val="0"/>
              </a:spcAft>
              <a:defRPr sz="18800">
                <a:solidFill>
                  <a:schemeClr val="tx2"/>
                </a:solidFill>
                <a:latin typeface="Times New Roman" pitchFamily="18" charset="0"/>
              </a:defRPr>
            </a:lvl4pPr>
            <a:lvl5pPr algn="ctr" defTabSz="3906838" rtl="0" eaLnBrk="0" fontAlgn="base" hangingPunct="0">
              <a:spcBef>
                <a:spcPct val="0"/>
              </a:spcBef>
              <a:spcAft>
                <a:spcPct val="0"/>
              </a:spcAft>
              <a:defRPr sz="18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defTabSz="4354513" rtl="0" eaLnBrk="0" fontAlgn="base" hangingPunct="0">
              <a:spcBef>
                <a:spcPct val="0"/>
              </a:spcBef>
              <a:spcAft>
                <a:spcPct val="0"/>
              </a:spcAft>
              <a:defRPr sz="21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defTabSz="4354513" rtl="0" eaLnBrk="0" fontAlgn="base" hangingPunct="0">
              <a:spcBef>
                <a:spcPct val="0"/>
              </a:spcBef>
              <a:spcAft>
                <a:spcPct val="0"/>
              </a:spcAft>
              <a:defRPr sz="21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defTabSz="4354513" rtl="0" eaLnBrk="0" fontAlgn="base" hangingPunct="0">
              <a:spcBef>
                <a:spcPct val="0"/>
              </a:spcBef>
              <a:spcAft>
                <a:spcPct val="0"/>
              </a:spcAft>
              <a:defRPr sz="21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defTabSz="4354513" rtl="0" eaLnBrk="0" fontAlgn="base" hangingPunct="0">
              <a:spcBef>
                <a:spcPct val="0"/>
              </a:spcBef>
              <a:spcAft>
                <a:spcPct val="0"/>
              </a:spcAft>
              <a:defRPr sz="21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sz="2800" b="1" u="sng" kern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Author</a:t>
            </a:r>
            <a:r>
              <a:rPr lang="pt-BR" sz="2800" kern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¹; Author²; Author¹.</a:t>
            </a: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pt-BR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Sentence</a:t>
            </a: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case, Times New Roman, regular (</a:t>
            </a:r>
            <a:r>
              <a:rPr lang="pt-BR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italic</a:t>
            </a: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bold</a:t>
            </a: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in 1</a:t>
            </a:r>
            <a:r>
              <a:rPr lang="pt-BR" sz="2800" kern="0" baseline="30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lang="pt-BR" sz="2800" kern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t-BR" sz="2800" kern="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author</a:t>
            </a: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pt-BR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font</a:t>
            </a: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size</a:t>
            </a: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28, center </a:t>
            </a:r>
            <a:r>
              <a:rPr lang="pt-BR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)</a:t>
            </a:r>
            <a:br>
              <a:rPr lang="en-US" sz="2800" kern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800" kern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i="1" baseline="30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Federal University of São Carlos, Forestry Engineer, Sorocaba, Brazil – </a:t>
            </a:r>
            <a:r>
              <a:rPr lang="en-US" sz="28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cctflor@gmail.com</a:t>
            </a:r>
            <a:r>
              <a:rPr lang="en-US" sz="28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i="1" baseline="30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Universidade</a:t>
            </a:r>
            <a:r>
              <a:rPr lang="en-US" sz="28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Federal de São Carlos, </a:t>
            </a:r>
            <a:r>
              <a:rPr lang="en-US" sz="28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Depto</a:t>
            </a:r>
            <a:r>
              <a:rPr lang="en-US" sz="28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 de </a:t>
            </a:r>
            <a:r>
              <a:rPr lang="en-US" sz="28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Ciências</a:t>
            </a:r>
            <a:r>
              <a:rPr lang="en-US" sz="28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Ambientais</a:t>
            </a:r>
            <a:r>
              <a:rPr lang="en-US" sz="28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Sorocaba, </a:t>
            </a:r>
            <a:r>
              <a:rPr lang="en-US" sz="28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Brasil</a:t>
            </a:r>
            <a:r>
              <a:rPr lang="en-US" sz="28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44955" y="35175368"/>
            <a:ext cx="14895286" cy="707886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Times New Roman" charset="0"/>
                <a:ea typeface="Times New Roman" charset="0"/>
                <a:cs typeface="Times New Roman" charset="0"/>
              </a:rPr>
              <a:t>ACKNOWLEDGMENTS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4955" y="28688673"/>
            <a:ext cx="14895286" cy="707886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2600" y="13239700"/>
            <a:ext cx="14895286" cy="707886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600" y="4864443"/>
            <a:ext cx="14895286" cy="707886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2600" y="24706750"/>
            <a:ext cx="14895286" cy="707886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RESULTS AND DISCUSION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600" y="5680050"/>
            <a:ext cx="14895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Times New Roman, regular, font size 36, justify. Optionally may contain figures and tables.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2600" y="13947586"/>
            <a:ext cx="14895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Times New Roman, regular, font size 36, justify. Optionally may contain figures and tables.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600" y="25414636"/>
            <a:ext cx="14895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Times New Roman, regular, font size 36, justify. Optionally may contain figures and tables. 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44955" y="29496768"/>
            <a:ext cx="1489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Times New Roman, regular, font size 36, justify  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07657" y="160061"/>
            <a:ext cx="3640928" cy="265801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544955" y="36046236"/>
            <a:ext cx="1489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Times New Roman, regular, font size 32, justify. And/or symbol(s), as examples.   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4955" y="37523057"/>
            <a:ext cx="2490782" cy="18183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5616" y="37759140"/>
            <a:ext cx="3048000" cy="1346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03495" y="37667346"/>
            <a:ext cx="1822019" cy="167407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04004" y="38129874"/>
            <a:ext cx="2808515" cy="60473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54724" y="37523057"/>
            <a:ext cx="3310941" cy="181836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166861" y="4708639"/>
            <a:ext cx="14895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It is recommended the making of the poster in English, however, the presentation may be in Spanish or Portuguese.</a:t>
            </a:r>
          </a:p>
          <a:p>
            <a:pPr algn="just"/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É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recommenável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a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confecção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do poster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em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idioma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Inglês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porém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, as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apresentações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poderão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ser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feitas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em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Português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inglês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ou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Espanhol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7" name="CaixaDeTexto 13"/>
          <p:cNvSpPr txBox="1"/>
          <p:nvPr/>
        </p:nvSpPr>
        <p:spPr>
          <a:xfrm>
            <a:off x="28543450" y="2301799"/>
            <a:ext cx="3855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 </a:t>
            </a:r>
            <a:r>
              <a:rPr lang="en-US" sz="2400" dirty="0" err="1"/>
              <a:t>logotipo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substituido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logo da </a:t>
            </a:r>
            <a:r>
              <a:rPr lang="en-US" sz="2400" dirty="0" err="1"/>
              <a:t>instituição</a:t>
            </a:r>
            <a:r>
              <a:rPr lang="en-US" sz="2400" dirty="0"/>
              <a:t> de </a:t>
            </a:r>
            <a:r>
              <a:rPr lang="en-US" sz="2400" dirty="0" err="1"/>
              <a:t>origem</a:t>
            </a:r>
            <a:r>
              <a:rPr lang="en-US" sz="2400" dirty="0"/>
              <a:t>, </a:t>
            </a:r>
            <a:r>
              <a:rPr lang="en-US" sz="2400" dirty="0" err="1"/>
              <a:t>ou</a:t>
            </a:r>
            <a:r>
              <a:rPr lang="en-US" sz="2400" dirty="0"/>
              <a:t> do </a:t>
            </a:r>
            <a:r>
              <a:rPr lang="en-US" sz="2400" dirty="0" err="1"/>
              <a:t>grupo</a:t>
            </a:r>
            <a:r>
              <a:rPr lang="en-US" sz="2400" dirty="0"/>
              <a:t> de </a:t>
            </a:r>
            <a:r>
              <a:rPr lang="en-US" sz="2400" dirty="0" err="1"/>
              <a:t>pesquisa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7316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poster - CCTFlor" id="{53C9B3E9-B6AC-8A41-BF26-B8757FDB3AD3}" vid="{FEA00BDE-4C0F-EA4A-95C5-E7DAC92E1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199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Lúcio de Barros</dc:creator>
  <cp:lastModifiedBy>Gabriela</cp:lastModifiedBy>
  <cp:revision>14</cp:revision>
  <dcterms:created xsi:type="dcterms:W3CDTF">2016-03-28T00:28:46Z</dcterms:created>
  <dcterms:modified xsi:type="dcterms:W3CDTF">2016-03-28T13:40:12Z</dcterms:modified>
</cp:coreProperties>
</file>