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custDataLst>
    <p:tags r:id="rId7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2D2C-A73E-4ED2-8000-176C6972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2F2B5-F9DD-42F4-AB7A-EE5A8F79B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B23C7-7543-4B9E-B0FB-18F25B0A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0FAC-E553-4CC3-A381-F599EB2B4A10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0BC6-7083-46DD-913A-A5C0FA85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F09C-6D72-4065-846D-1A9EA0DD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F6D3-7A64-470D-9374-DA6512B63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1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B31E-E30C-49A0-96B0-B8CFBD49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9A7F-F5A4-45FB-BAD3-D076414D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CE0F5-0DFF-4F17-B33A-70E45BB9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0FAC-E553-4CC3-A381-F599EB2B4A10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0846-E626-4BDE-95A6-1B644332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6D150-3BBD-474D-B0C4-74AAD47B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F6D3-7A64-470D-9374-DA6512B63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2BAD8-BA7D-49F4-81DF-93EBBA535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0E99B-34BC-406F-B573-C48DC2ED6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1378-9B18-430D-A8EB-25A9BCB3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0FAC-E553-4CC3-A381-F599EB2B4A10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55ECF-51B0-4A60-BCEB-6851FEE6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9B20-00D0-4A73-AF0B-91EB06A4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F6D3-7A64-470D-9374-DA6512B63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44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CA0E-A813-4DB2-8727-BAB02E18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8FBF-8718-4013-80AE-A9564E56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FC1D2-26C1-4B65-814C-45A039E8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0FAC-E553-4CC3-A381-F599EB2B4A10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4E9E-A6C9-41C5-B8A8-DBC49DCE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24C94-25C1-4249-9395-98499729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F6D3-7A64-470D-9374-DA6512B63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51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D5CB-8396-4D3D-B647-708DA3A8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814D-3E4D-48C8-B66A-C246C99C1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4D6E-F1C0-45C6-B1DA-86DF2A70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0FAC-E553-4CC3-A381-F599EB2B4A10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7D1F-3CE7-45AA-9402-D519BEBE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F0814-4D66-42A2-9846-EE04BD6F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F6D3-7A64-470D-9374-DA6512B63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78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058F-E7E5-43C6-B696-1AFFC5B1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E9F9-40A5-45EA-B1BD-2DDD1B09C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F144A-DCA6-46E1-94F9-114F92C31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DB8BB-A2A0-43B7-83BA-BAA91F39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0FAC-E553-4CC3-A381-F599EB2B4A10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D58EC-A9BE-4F23-BA48-F4DAD37B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8D7B1-057A-4EDC-B570-A7844EFC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F6D3-7A64-470D-9374-DA6512B63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19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BD68-0CD7-4B90-BE77-B4AF4820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2A1F4-6D9A-48B0-9F5E-EA23D2004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8735B-E07F-4D63-ADCA-E7613AC18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8D380-81B9-4AA1-9DE1-2E4C7E1E9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22176-FC68-4A8D-B765-B1FC84E61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DA828-5070-4853-A412-5EE30963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0FAC-E553-4CC3-A381-F599EB2B4A10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FE643-DF59-4CFA-944A-8256FE62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C631C-D0A8-4844-A5D4-201DFD6B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F6D3-7A64-470D-9374-DA6512B63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81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DBD3-2CB5-4790-91B6-BC71EB65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D1A6D-1AF8-40CE-95CF-07F11209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0FAC-E553-4CC3-A381-F599EB2B4A10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ACE2B-25AB-4C3A-8E1E-F8F01DC6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171E3-B81E-4CE1-BD95-58545EC8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F6D3-7A64-470D-9374-DA6512B63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36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62ED2-B938-488F-A24E-14A3A390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0FAC-E553-4CC3-A381-F599EB2B4A10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8CA1A-0720-4E22-8A85-5D5B77B2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E252E-0CEC-405E-A07B-E36EFA15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F6D3-7A64-470D-9374-DA6512B63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86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4653-F0CF-4E40-A065-F09F70CE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2F4D5-F83E-4F11-948D-5121E551F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01415-35C5-4B51-92A6-B1E046D9E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C7C61-7534-4A64-8E3B-4D688D59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0FAC-E553-4CC3-A381-F599EB2B4A10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05BD7-4280-41A6-BF2A-9D7A988E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EA100-65B6-493F-8FAB-9F41584E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F6D3-7A64-470D-9374-DA6512B63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6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F5E4-EEC1-42D7-827A-E735B47E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F4B69-798B-4AA3-9BF5-F081F672C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EAD7F-46E5-4639-A0C0-E1C088E99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3A559-130F-464E-AADC-240F5B3C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0FAC-E553-4CC3-A381-F599EB2B4A10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17614-4394-46D3-9BEA-75975264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BD594-830B-4F16-B397-61406CFE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F6D3-7A64-470D-9374-DA6512B63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9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F1427-C49C-4510-9063-C31336FB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362BC-E29B-4DF3-B020-28B5CBD69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4149-E298-4EAA-B153-B10301513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D0FAC-E553-4CC3-A381-F599EB2B4A10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E83E9-F960-4D95-9115-AC2842DBB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54F34-726C-4F88-8B49-172E39C17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F6D3-7A64-470D-9374-DA6512B63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8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35" userDrawn="1">
          <p15:clr>
            <a:srgbClr val="F26B43"/>
          </p15:clr>
        </p15:guide>
        <p15:guide id="2" orient="horz" pos="1087" userDrawn="1">
          <p15:clr>
            <a:srgbClr val="F26B43"/>
          </p15:clr>
        </p15:guide>
        <p15:guide id="3" orient="horz" pos="3981" userDrawn="1">
          <p15:clr>
            <a:srgbClr val="F26B43"/>
          </p15:clr>
        </p15:guide>
        <p15:guide id="4" pos="528" userDrawn="1">
          <p15:clr>
            <a:srgbClr val="F26B43"/>
          </p15:clr>
        </p15:guide>
        <p15:guide id="5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tfpColumnIndicatorGroup2">
            <a:extLst>
              <a:ext uri="{FF2B5EF4-FFF2-40B4-BE49-F238E27FC236}">
                <a16:creationId xmlns:a16="http://schemas.microsoft.com/office/drawing/2014/main" id="{C8266AEC-553D-434D-B77F-DC118F10A6D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1" name="btfpColumnGapBlocker387634">
              <a:extLst>
                <a:ext uri="{FF2B5EF4-FFF2-40B4-BE49-F238E27FC236}">
                  <a16:creationId xmlns:a16="http://schemas.microsoft.com/office/drawing/2014/main" id="{B68B1946-2953-4CEB-84B0-8F46DD8C7BC7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btfpColumnGapBlocker360093">
              <a:extLst>
                <a:ext uri="{FF2B5EF4-FFF2-40B4-BE49-F238E27FC236}">
                  <a16:creationId xmlns:a16="http://schemas.microsoft.com/office/drawing/2014/main" id="{B66BDD37-BC91-41F4-8006-75E9FC3A5492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btfpColumnIndicator803384">
              <a:extLst>
                <a:ext uri="{FF2B5EF4-FFF2-40B4-BE49-F238E27FC236}">
                  <a16:creationId xmlns:a16="http://schemas.microsoft.com/office/drawing/2014/main" id="{3CA26030-FCB8-4C38-A163-3B9C112F7D96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718223">
              <a:extLst>
                <a:ext uri="{FF2B5EF4-FFF2-40B4-BE49-F238E27FC236}">
                  <a16:creationId xmlns:a16="http://schemas.microsoft.com/office/drawing/2014/main" id="{EC6363FE-534E-450A-915B-DCE41849E2AA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btfpColumnIndicatorGroup1">
            <a:extLst>
              <a:ext uri="{FF2B5EF4-FFF2-40B4-BE49-F238E27FC236}">
                <a16:creationId xmlns:a16="http://schemas.microsoft.com/office/drawing/2014/main" id="{7F82E319-CA92-4218-9D54-7DB6F00D3AD9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0" name="btfpColumnGapBlocker249851">
              <a:extLst>
                <a:ext uri="{FF2B5EF4-FFF2-40B4-BE49-F238E27FC236}">
                  <a16:creationId xmlns:a16="http://schemas.microsoft.com/office/drawing/2014/main" id="{7F32F112-27A1-4622-9BA0-E517F35FA2BE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btfpColumnGapBlocker939280">
              <a:extLst>
                <a:ext uri="{FF2B5EF4-FFF2-40B4-BE49-F238E27FC236}">
                  <a16:creationId xmlns:a16="http://schemas.microsoft.com/office/drawing/2014/main" id="{B20FC05F-EF6B-4864-90A0-18E8C33DFFE6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btfpColumnIndicator328502">
              <a:extLst>
                <a:ext uri="{FF2B5EF4-FFF2-40B4-BE49-F238E27FC236}">
                  <a16:creationId xmlns:a16="http://schemas.microsoft.com/office/drawing/2014/main" id="{007C4C75-80AE-485C-8A4C-F26151EF9072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747209">
              <a:extLst>
                <a:ext uri="{FF2B5EF4-FFF2-40B4-BE49-F238E27FC236}">
                  <a16:creationId xmlns:a16="http://schemas.microsoft.com/office/drawing/2014/main" id="{D0BEF81B-7BED-4B8B-835E-C2F353B294E6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6D982E-E092-41B1-973F-6D973E844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7056-CD45-421F-9891-809486BBB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467313-83CA-4AEE-BD22-B04C5CE954B9}"/>
              </a:ext>
            </a:extLst>
          </p:cNvPr>
          <p:cNvSpPr/>
          <p:nvPr/>
        </p:nvSpPr>
        <p:spPr>
          <a:xfrm>
            <a:off x="157018" y="157018"/>
            <a:ext cx="11951853" cy="6511637"/>
          </a:xfrm>
          <a:prstGeom prst="roundRect">
            <a:avLst/>
          </a:prstGeom>
          <a:solidFill>
            <a:srgbClr val="127E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670177F-1D97-4CD6-9F74-1D0E06C8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440" y="2243931"/>
            <a:ext cx="50673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picture containing graphics, symbol, screenshot, font&#10;&#10;Description automatically generated">
            <a:extLst>
              <a:ext uri="{FF2B5EF4-FFF2-40B4-BE49-F238E27FC236}">
                <a16:creationId xmlns:a16="http://schemas.microsoft.com/office/drawing/2014/main" id="{EF3E6C2A-0512-4110-A287-D435990DC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19" y="2109363"/>
            <a:ext cx="2985350" cy="2985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A2E070-4B1E-409A-B178-C2AE678D85BA}"/>
              </a:ext>
            </a:extLst>
          </p:cNvPr>
          <p:cNvSpPr txBox="1"/>
          <p:nvPr/>
        </p:nvSpPr>
        <p:spPr>
          <a:xfrm>
            <a:off x="1804924" y="908870"/>
            <a:ext cx="819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</a:rPr>
              <a:t>Análise</a:t>
            </a:r>
            <a:r>
              <a:rPr lang="en-US" sz="5400" dirty="0">
                <a:solidFill>
                  <a:schemeClr val="bg1"/>
                </a:solidFill>
              </a:rPr>
              <a:t> de </a:t>
            </a:r>
            <a:r>
              <a:rPr lang="en-US" sz="5400" dirty="0" err="1">
                <a:solidFill>
                  <a:schemeClr val="bg1"/>
                </a:solidFill>
              </a:rPr>
              <a:t>Gastos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Públicos</a:t>
            </a:r>
            <a:endParaRPr lang="pt-B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1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tfpColumnIndicatorGroup2">
            <a:extLst>
              <a:ext uri="{FF2B5EF4-FFF2-40B4-BE49-F238E27FC236}">
                <a16:creationId xmlns:a16="http://schemas.microsoft.com/office/drawing/2014/main" id="{C8266AEC-553D-434D-B77F-DC118F10A6D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1" name="btfpColumnGapBlocker387634">
              <a:extLst>
                <a:ext uri="{FF2B5EF4-FFF2-40B4-BE49-F238E27FC236}">
                  <a16:creationId xmlns:a16="http://schemas.microsoft.com/office/drawing/2014/main" id="{B68B1946-2953-4CEB-84B0-8F46DD8C7BC7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btfpColumnGapBlocker360093">
              <a:extLst>
                <a:ext uri="{FF2B5EF4-FFF2-40B4-BE49-F238E27FC236}">
                  <a16:creationId xmlns:a16="http://schemas.microsoft.com/office/drawing/2014/main" id="{B66BDD37-BC91-41F4-8006-75E9FC3A5492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btfpColumnIndicator803384">
              <a:extLst>
                <a:ext uri="{FF2B5EF4-FFF2-40B4-BE49-F238E27FC236}">
                  <a16:creationId xmlns:a16="http://schemas.microsoft.com/office/drawing/2014/main" id="{3CA26030-FCB8-4C38-A163-3B9C112F7D96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718223">
              <a:extLst>
                <a:ext uri="{FF2B5EF4-FFF2-40B4-BE49-F238E27FC236}">
                  <a16:creationId xmlns:a16="http://schemas.microsoft.com/office/drawing/2014/main" id="{EC6363FE-534E-450A-915B-DCE41849E2AA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btfpColumnIndicatorGroup1">
            <a:extLst>
              <a:ext uri="{FF2B5EF4-FFF2-40B4-BE49-F238E27FC236}">
                <a16:creationId xmlns:a16="http://schemas.microsoft.com/office/drawing/2014/main" id="{7F82E319-CA92-4218-9D54-7DB6F00D3AD9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0" name="btfpColumnGapBlocker249851">
              <a:extLst>
                <a:ext uri="{FF2B5EF4-FFF2-40B4-BE49-F238E27FC236}">
                  <a16:creationId xmlns:a16="http://schemas.microsoft.com/office/drawing/2014/main" id="{7F32F112-27A1-4622-9BA0-E517F35FA2BE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btfpColumnGapBlocker939280">
              <a:extLst>
                <a:ext uri="{FF2B5EF4-FFF2-40B4-BE49-F238E27FC236}">
                  <a16:creationId xmlns:a16="http://schemas.microsoft.com/office/drawing/2014/main" id="{B20FC05F-EF6B-4864-90A0-18E8C33DFFE6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btfpColumnIndicator328502">
              <a:extLst>
                <a:ext uri="{FF2B5EF4-FFF2-40B4-BE49-F238E27FC236}">
                  <a16:creationId xmlns:a16="http://schemas.microsoft.com/office/drawing/2014/main" id="{007C4C75-80AE-485C-8A4C-F26151EF9072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747209">
              <a:extLst>
                <a:ext uri="{FF2B5EF4-FFF2-40B4-BE49-F238E27FC236}">
                  <a16:creationId xmlns:a16="http://schemas.microsoft.com/office/drawing/2014/main" id="{D0BEF81B-7BED-4B8B-835E-C2F353B294E6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6D982E-E092-41B1-973F-6D973E844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7056-CD45-421F-9891-809486BBB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467313-83CA-4AEE-BD22-B04C5CE954B9}"/>
              </a:ext>
            </a:extLst>
          </p:cNvPr>
          <p:cNvSpPr/>
          <p:nvPr/>
        </p:nvSpPr>
        <p:spPr>
          <a:xfrm>
            <a:off x="157018" y="157018"/>
            <a:ext cx="11951853" cy="6511637"/>
          </a:xfrm>
          <a:prstGeom prst="roundRect">
            <a:avLst/>
          </a:prstGeom>
          <a:solidFill>
            <a:srgbClr val="127E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670177F-1D97-4CD6-9F74-1D0E06C8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440" y="2243931"/>
            <a:ext cx="50673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768BB3CB-C567-4E43-9A8B-1A653E86C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175" y="885825"/>
            <a:ext cx="50673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9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tfpColumnIndicatorGroup2">
            <a:extLst>
              <a:ext uri="{FF2B5EF4-FFF2-40B4-BE49-F238E27FC236}">
                <a16:creationId xmlns:a16="http://schemas.microsoft.com/office/drawing/2014/main" id="{9E6B20C0-0D56-4B59-9B00-EC356B89C91E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1" name="btfpColumnGapBlocker757486">
              <a:extLst>
                <a:ext uri="{FF2B5EF4-FFF2-40B4-BE49-F238E27FC236}">
                  <a16:creationId xmlns:a16="http://schemas.microsoft.com/office/drawing/2014/main" id="{7C11E340-8794-490C-86B1-2756DDFE6012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btfpColumnGapBlocker299736">
              <a:extLst>
                <a:ext uri="{FF2B5EF4-FFF2-40B4-BE49-F238E27FC236}">
                  <a16:creationId xmlns:a16="http://schemas.microsoft.com/office/drawing/2014/main" id="{BE7EBE11-522E-42EF-9E57-27FC933DF170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btfpColumnIndicator381352">
              <a:extLst>
                <a:ext uri="{FF2B5EF4-FFF2-40B4-BE49-F238E27FC236}">
                  <a16:creationId xmlns:a16="http://schemas.microsoft.com/office/drawing/2014/main" id="{DE75F44D-8C81-4017-83D1-513AE218739F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669744">
              <a:extLst>
                <a:ext uri="{FF2B5EF4-FFF2-40B4-BE49-F238E27FC236}">
                  <a16:creationId xmlns:a16="http://schemas.microsoft.com/office/drawing/2014/main" id="{BFBEA1DF-7CC2-46D7-99A2-3DA6BE7EA81C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btfpColumnIndicatorGroup1">
            <a:extLst>
              <a:ext uri="{FF2B5EF4-FFF2-40B4-BE49-F238E27FC236}">
                <a16:creationId xmlns:a16="http://schemas.microsoft.com/office/drawing/2014/main" id="{24BFDAAC-D5DE-4C39-8E8D-48EE84B670B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0" name="btfpColumnGapBlocker180865">
              <a:extLst>
                <a:ext uri="{FF2B5EF4-FFF2-40B4-BE49-F238E27FC236}">
                  <a16:creationId xmlns:a16="http://schemas.microsoft.com/office/drawing/2014/main" id="{1BC9DFAB-0FAA-4E98-B66D-1B011D5D49FE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btfpColumnGapBlocker948283">
              <a:extLst>
                <a:ext uri="{FF2B5EF4-FFF2-40B4-BE49-F238E27FC236}">
                  <a16:creationId xmlns:a16="http://schemas.microsoft.com/office/drawing/2014/main" id="{638115EE-68DD-406D-8102-468E34A47FDF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btfpColumnIndicator177680">
              <a:extLst>
                <a:ext uri="{FF2B5EF4-FFF2-40B4-BE49-F238E27FC236}">
                  <a16:creationId xmlns:a16="http://schemas.microsoft.com/office/drawing/2014/main" id="{BC8CE65A-49CF-4929-90B9-8DDB630C42AC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630593">
              <a:extLst>
                <a:ext uri="{FF2B5EF4-FFF2-40B4-BE49-F238E27FC236}">
                  <a16:creationId xmlns:a16="http://schemas.microsoft.com/office/drawing/2014/main" id="{0BC11B7F-7E80-4FDB-991D-4AEFCAF09697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3B71F-3830-4841-9172-A90037BF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E6DBF3-8403-4EF4-B736-1FF24D2F0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5" y="-30410"/>
            <a:ext cx="11961389" cy="6523285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D322199-7964-4984-9711-4287FF2BA2C3}"/>
              </a:ext>
            </a:extLst>
          </p:cNvPr>
          <p:cNvSpPr/>
          <p:nvPr/>
        </p:nvSpPr>
        <p:spPr>
          <a:xfrm>
            <a:off x="2352583" y="2704962"/>
            <a:ext cx="2024108" cy="724038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/>
              <a:t>Operacional</a:t>
            </a:r>
            <a:endParaRPr lang="pt-BR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C63EF1E-B8B4-4078-BFEB-C1AED0FBA956}"/>
              </a:ext>
            </a:extLst>
          </p:cNvPr>
          <p:cNvGrpSpPr/>
          <p:nvPr/>
        </p:nvGrpSpPr>
        <p:grpSpPr>
          <a:xfrm>
            <a:off x="2352583" y="1690688"/>
            <a:ext cx="2024108" cy="724038"/>
            <a:chOff x="2352583" y="1690688"/>
            <a:chExt cx="2024108" cy="72403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19D58A-BDEA-4EBB-8BC3-EF4FE57C6D18}"/>
                </a:ext>
              </a:extLst>
            </p:cNvPr>
            <p:cNvSpPr/>
            <p:nvPr/>
          </p:nvSpPr>
          <p:spPr>
            <a:xfrm>
              <a:off x="2352583" y="1690688"/>
              <a:ext cx="2024108" cy="724038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Tático</a:t>
              </a:r>
              <a:endParaRPr lang="pt-BR" dirty="0"/>
            </a:p>
          </p:txBody>
        </p:sp>
        <p:pic>
          <p:nvPicPr>
            <p:cNvPr id="45" name="Picture 44" descr="A white line drawing of a clipboard&#10;&#10;Description automatically generated with medium confidence">
              <a:extLst>
                <a:ext uri="{FF2B5EF4-FFF2-40B4-BE49-F238E27FC236}">
                  <a16:creationId xmlns:a16="http://schemas.microsoft.com/office/drawing/2014/main" id="{9656AAD6-EFBB-4C79-9CEF-B61047035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718" y="1796407"/>
              <a:ext cx="508958" cy="508958"/>
            </a:xfrm>
            <a:prstGeom prst="rect">
              <a:avLst/>
            </a:prstGeom>
          </p:spPr>
        </p:pic>
      </p:grpSp>
      <p:pic>
        <p:nvPicPr>
          <p:cNvPr id="46" name="Picture 45" descr="A white line icon of a document with a gear&#10;&#10;Description automatically generated with low confidence">
            <a:extLst>
              <a:ext uri="{FF2B5EF4-FFF2-40B4-BE49-F238E27FC236}">
                <a16:creationId xmlns:a16="http://schemas.microsoft.com/office/drawing/2014/main" id="{B5766054-A2EF-49E3-9E1D-FFDDC54F3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533" y="2748854"/>
            <a:ext cx="614196" cy="614196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56B84C21-EA46-428C-A855-49F00645A8C6}"/>
              </a:ext>
            </a:extLst>
          </p:cNvPr>
          <p:cNvGrpSpPr/>
          <p:nvPr/>
        </p:nvGrpSpPr>
        <p:grpSpPr>
          <a:xfrm>
            <a:off x="2352583" y="2704961"/>
            <a:ext cx="2024108" cy="724038"/>
            <a:chOff x="2352583" y="2704961"/>
            <a:chExt cx="2024108" cy="724038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3ECF4E6-8FAD-4284-BDD3-C3580279ACBE}"/>
                </a:ext>
              </a:extLst>
            </p:cNvPr>
            <p:cNvSpPr/>
            <p:nvPr/>
          </p:nvSpPr>
          <p:spPr>
            <a:xfrm>
              <a:off x="2352583" y="2704961"/>
              <a:ext cx="2024108" cy="724038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/>
                <a:t>Operacional</a:t>
              </a:r>
              <a:endParaRPr lang="pt-BR" dirty="0"/>
            </a:p>
          </p:txBody>
        </p:sp>
        <p:pic>
          <p:nvPicPr>
            <p:cNvPr id="48" name="Picture 47" descr="A white line icon of a document with a gear&#10;&#10;Description automatically generated with low confidence">
              <a:extLst>
                <a:ext uri="{FF2B5EF4-FFF2-40B4-BE49-F238E27FC236}">
                  <a16:creationId xmlns:a16="http://schemas.microsoft.com/office/drawing/2014/main" id="{DAC5B4C1-304E-4B2F-A65D-AB7A78307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5533" y="2748853"/>
              <a:ext cx="614196" cy="61419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3B76B5-213A-425A-AA62-5C665A18EC47}"/>
              </a:ext>
            </a:extLst>
          </p:cNvPr>
          <p:cNvGrpSpPr/>
          <p:nvPr/>
        </p:nvGrpSpPr>
        <p:grpSpPr>
          <a:xfrm>
            <a:off x="2352583" y="3867937"/>
            <a:ext cx="2024108" cy="724038"/>
            <a:chOff x="2352583" y="3867937"/>
            <a:chExt cx="2024108" cy="724038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B87D210-FBB3-4AA8-AF13-1441DE458C26}"/>
                </a:ext>
              </a:extLst>
            </p:cNvPr>
            <p:cNvSpPr/>
            <p:nvPr/>
          </p:nvSpPr>
          <p:spPr>
            <a:xfrm>
              <a:off x="2352583" y="3867937"/>
              <a:ext cx="2024108" cy="724038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Avan</a:t>
              </a:r>
              <a:r>
                <a:rPr lang="pt-BR" dirty="0" err="1"/>
                <a:t>çados</a:t>
              </a:r>
              <a:endParaRPr lang="pt-BR" dirty="0"/>
            </a:p>
          </p:txBody>
        </p:sp>
        <p:pic>
          <p:nvPicPr>
            <p:cNvPr id="51" name="Picture 50" descr="A picture containing text, font, symbol, graphics&#10;&#10;Description automatically generated">
              <a:extLst>
                <a:ext uri="{FF2B5EF4-FFF2-40B4-BE49-F238E27FC236}">
                  <a16:creationId xmlns:a16="http://schemas.microsoft.com/office/drawing/2014/main" id="{BC60FA86-93F3-4978-8F39-B064A7B29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255" y="3923013"/>
              <a:ext cx="597456" cy="597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384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tfpColumnIndicatorGroup2">
            <a:extLst>
              <a:ext uri="{FF2B5EF4-FFF2-40B4-BE49-F238E27FC236}">
                <a16:creationId xmlns:a16="http://schemas.microsoft.com/office/drawing/2014/main" id="{9E6B20C0-0D56-4B59-9B00-EC356B89C91E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1" name="btfpColumnGapBlocker757486">
              <a:extLst>
                <a:ext uri="{FF2B5EF4-FFF2-40B4-BE49-F238E27FC236}">
                  <a16:creationId xmlns:a16="http://schemas.microsoft.com/office/drawing/2014/main" id="{7C11E340-8794-490C-86B1-2756DDFE6012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btfpColumnGapBlocker299736">
              <a:extLst>
                <a:ext uri="{FF2B5EF4-FFF2-40B4-BE49-F238E27FC236}">
                  <a16:creationId xmlns:a16="http://schemas.microsoft.com/office/drawing/2014/main" id="{BE7EBE11-522E-42EF-9E57-27FC933DF170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btfpColumnIndicator381352">
              <a:extLst>
                <a:ext uri="{FF2B5EF4-FFF2-40B4-BE49-F238E27FC236}">
                  <a16:creationId xmlns:a16="http://schemas.microsoft.com/office/drawing/2014/main" id="{DE75F44D-8C81-4017-83D1-513AE218739F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669744">
              <a:extLst>
                <a:ext uri="{FF2B5EF4-FFF2-40B4-BE49-F238E27FC236}">
                  <a16:creationId xmlns:a16="http://schemas.microsoft.com/office/drawing/2014/main" id="{BFBEA1DF-7CC2-46D7-99A2-3DA6BE7EA81C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btfpColumnIndicatorGroup1">
            <a:extLst>
              <a:ext uri="{FF2B5EF4-FFF2-40B4-BE49-F238E27FC236}">
                <a16:creationId xmlns:a16="http://schemas.microsoft.com/office/drawing/2014/main" id="{24BFDAAC-D5DE-4C39-8E8D-48EE84B670B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0" name="btfpColumnGapBlocker180865">
              <a:extLst>
                <a:ext uri="{FF2B5EF4-FFF2-40B4-BE49-F238E27FC236}">
                  <a16:creationId xmlns:a16="http://schemas.microsoft.com/office/drawing/2014/main" id="{1BC9DFAB-0FAA-4E98-B66D-1B011D5D49FE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btfpColumnGapBlocker948283">
              <a:extLst>
                <a:ext uri="{FF2B5EF4-FFF2-40B4-BE49-F238E27FC236}">
                  <a16:creationId xmlns:a16="http://schemas.microsoft.com/office/drawing/2014/main" id="{638115EE-68DD-406D-8102-468E34A47FDF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btfpColumnIndicator177680">
              <a:extLst>
                <a:ext uri="{FF2B5EF4-FFF2-40B4-BE49-F238E27FC236}">
                  <a16:creationId xmlns:a16="http://schemas.microsoft.com/office/drawing/2014/main" id="{BC8CE65A-49CF-4929-90B9-8DDB630C42AC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630593">
              <a:extLst>
                <a:ext uri="{FF2B5EF4-FFF2-40B4-BE49-F238E27FC236}">
                  <a16:creationId xmlns:a16="http://schemas.microsoft.com/office/drawing/2014/main" id="{0BC11B7F-7E80-4FDB-991D-4AEFCAF09697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E3B71F-3830-4841-9172-A90037BF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E6DBF3-8403-4EF4-B736-1FF24D2F0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5" y="-30410"/>
            <a:ext cx="11961389" cy="652328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4E12F8-74B6-45DC-A934-F01463BBB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43" y="1694111"/>
            <a:ext cx="2060627" cy="76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EB7A96-BEB6-4512-8693-8E199005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018" y="2511582"/>
            <a:ext cx="2060627" cy="7620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BCB6C1-9F77-4CC3-9944-C0884681F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043" y="2510533"/>
            <a:ext cx="2060627" cy="7559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F85E2C-8565-4177-877E-BBD904355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018" y="1708238"/>
            <a:ext cx="206062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6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tfpColumnIndicatorGroup2">
            <a:extLst>
              <a:ext uri="{FF2B5EF4-FFF2-40B4-BE49-F238E27FC236}">
                <a16:creationId xmlns:a16="http://schemas.microsoft.com/office/drawing/2014/main" id="{6479E4F7-F1EB-461E-8C5B-3587338E1C85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1" name="btfpColumnGapBlocker689935">
              <a:extLst>
                <a:ext uri="{FF2B5EF4-FFF2-40B4-BE49-F238E27FC236}">
                  <a16:creationId xmlns:a16="http://schemas.microsoft.com/office/drawing/2014/main" id="{1761FFAD-9CB0-4DB3-B87C-741F03253F2F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btfpColumnGapBlocker148017">
              <a:extLst>
                <a:ext uri="{FF2B5EF4-FFF2-40B4-BE49-F238E27FC236}">
                  <a16:creationId xmlns:a16="http://schemas.microsoft.com/office/drawing/2014/main" id="{3FCEFEB1-B74B-446E-B7F2-C0609BB9239F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btfpColumnIndicator205285">
              <a:extLst>
                <a:ext uri="{FF2B5EF4-FFF2-40B4-BE49-F238E27FC236}">
                  <a16:creationId xmlns:a16="http://schemas.microsoft.com/office/drawing/2014/main" id="{08DD682C-EAD3-4B3E-8A8E-E01F7FA42811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773622">
              <a:extLst>
                <a:ext uri="{FF2B5EF4-FFF2-40B4-BE49-F238E27FC236}">
                  <a16:creationId xmlns:a16="http://schemas.microsoft.com/office/drawing/2014/main" id="{0697DB89-3BAE-4943-97AD-76D9D436BA0B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btfpColumnIndicatorGroup1">
            <a:extLst>
              <a:ext uri="{FF2B5EF4-FFF2-40B4-BE49-F238E27FC236}">
                <a16:creationId xmlns:a16="http://schemas.microsoft.com/office/drawing/2014/main" id="{8265ED17-64A0-4998-A34B-674AB760D2E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0" name="btfpColumnGapBlocker229063">
              <a:extLst>
                <a:ext uri="{FF2B5EF4-FFF2-40B4-BE49-F238E27FC236}">
                  <a16:creationId xmlns:a16="http://schemas.microsoft.com/office/drawing/2014/main" id="{ED502DE5-8FA9-4037-8F20-C14F7BA70641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btfpColumnGapBlocker122629">
              <a:extLst>
                <a:ext uri="{FF2B5EF4-FFF2-40B4-BE49-F238E27FC236}">
                  <a16:creationId xmlns:a16="http://schemas.microsoft.com/office/drawing/2014/main" id="{CB3A4A2F-213E-4B4C-9C46-BC33C57D02FB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btfpColumnIndicator953866">
              <a:extLst>
                <a:ext uri="{FF2B5EF4-FFF2-40B4-BE49-F238E27FC236}">
                  <a16:creationId xmlns:a16="http://schemas.microsoft.com/office/drawing/2014/main" id="{02E80937-A9E2-4D26-8DE9-852EFC4ACC86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387745">
              <a:extLst>
                <a:ext uri="{FF2B5EF4-FFF2-40B4-BE49-F238E27FC236}">
                  <a16:creationId xmlns:a16="http://schemas.microsoft.com/office/drawing/2014/main" id="{8E55DFC2-B1C6-49CF-A02F-35EE2E778EB5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1BBB707-A00F-4384-8D8F-8CAA1132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5" y="167357"/>
            <a:ext cx="11961389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09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FORMATS" val="&lt;MekkoFormats&gt;&lt;NumberFormat DecimalSeparator=&quot;.&quot; ThousandSeparator=&quot;,&quot; NegativeNumberFormat=&quot;1&quot; /&gt;&lt;Font&gt;&lt;Output_Font_Name Default=&quot;Arial&quot; UsePPTTheme=&quot;True&quot; /&gt;&lt;/Font&gt;&lt;DateFormat CultureID=&quot;1046&quot; FormatString=&quot;dd/MM/yyyy&quot; /&gt;&lt;/MekkoFormats&gt;"/>
  <p:tag name="BTFPCOLUMNGUIDE" val="Visibl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Lukasavicus, Lucas</dc:creator>
  <cp:lastModifiedBy>Lukasavicus, Lucas</cp:lastModifiedBy>
  <cp:revision>6</cp:revision>
  <dcterms:created xsi:type="dcterms:W3CDTF">2023-05-26T20:10:05Z</dcterms:created>
  <dcterms:modified xsi:type="dcterms:W3CDTF">2023-05-26T21:53:28Z</dcterms:modified>
</cp:coreProperties>
</file>