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3" autoAdjust="0"/>
    <p:restoredTop sz="94729"/>
  </p:normalViewPr>
  <p:slideViewPr>
    <p:cSldViewPr snapToGrid="0">
      <p:cViewPr varScale="1">
        <p:scale>
          <a:sx n="112" d="100"/>
          <a:sy n="112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CB826-52D6-9566-DF4A-C2FD538FD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85388F-2987-E7D8-D1EA-9DA510314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5B8E1D-0834-A010-CA18-DCA6E107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AA6DB64-06AD-5E74-6041-90E8596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D47E106-F58C-B790-6CE6-19033BBD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60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DAC2B7-163D-4B28-ADA6-F54C4D3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7025059-77EE-B49D-3662-E610474BF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F0BD46-1C69-2DA3-EBB4-432ED457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F5683E-99AA-8775-8AB6-35A59C6A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2897F8-B0C9-DAE2-7AFC-8A43B11C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2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5389405-3A9E-25D9-676A-E7260BFC7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8484042-0E69-F3E1-7B2A-80052AD5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FAB16E-749D-D4D7-C7E4-D3B87AB2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3DAA0E-AC15-003A-692A-F1D62B91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6753F11-B748-6045-B8BA-3BF15FB8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9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C52B7-9EAD-90D6-4AE3-843C9565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27D37E-002A-8E9A-32CA-A3A48222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D3E34D-047D-0C6D-A5B8-631CFF16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7D89D7-9BBF-BC62-A294-D6C6373C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79DA02F-D7FF-D797-BAC4-A2DEC563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069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9CA76F-4CD8-75EE-902D-F44D832B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3FCEF46-D115-02DE-A38D-00152BFF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0819F2-930F-86A9-6C75-B8B10EB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AE5F4AC-0DA1-69C1-0A59-A882C611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24D6B6-1072-43FE-91AB-109B7490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46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596C49-B840-13F5-4183-D12ACF01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E4CF3D-1F1F-0C5C-1A15-8FF37D10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168186-C672-9004-D007-1FE33A2F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E9AFB7B-B9DF-F871-8B97-A575B935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9AFBC5-29A4-C007-B1E3-8FD5FC74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C45A35A-49CC-B880-789A-A037C76D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221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30B085-A75A-48B7-A8C8-4D62E4C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825CE3-C836-8EDA-4900-9DC52FA2F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023B7C-97ED-8E5D-2C63-88ABBB82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D41B6F1-247C-DB11-9ECC-B89C51CF8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6681D1C-39E1-F2F5-A774-649EDB2B8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B0EDA8F-2550-F490-B057-C8044EB0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890E869-319E-3C63-9A8C-85EBFEB1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0A5EC8E-F564-9CA9-D3A2-5ACCD685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75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C28642-4C40-51B2-7E15-25A9CED1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6184273-032E-B451-14DD-EB290B89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C7D812-8948-6EEA-8D04-46BE215B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856BF6-2F76-53B4-2E6D-3F3FB007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733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01AADF2-1987-B0F8-3B9B-E463F440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A7FB7D3-6716-5DC2-DB50-C7AAAF1D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1A4560-C191-F2FB-B710-00EB0BDE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006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F410B-0067-3988-F0AB-AF7AAE04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94D5E6-2754-8B8B-12F2-50A284D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A88B00B-06C9-1DD5-C1AC-61E69D68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78424A8-EE33-95F6-5953-8593C161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578AC7F-91A4-4A78-88ED-69B6DEF5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69984D-A92F-8925-A456-69E102ED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31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72D96-B1CD-3D2D-3E23-C58B3A68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7785350-9691-9FBB-9700-A36D6FC0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0D2F4F3-F256-54D3-4015-5FDDD578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D70137F-783F-1918-FBDD-9C06EB88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D4423CA-7305-D380-88A6-0BB45272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DAAFE7-B01D-DEE7-8AA4-AC09FB00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112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DCC6EC2-760F-60A1-7F5D-99B2EAD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AC2362-7A62-FF96-494C-D0F34712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1C21A8-A165-8A58-CD99-FA7422857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C3338-174A-4A1F-92A4-E72945B925AC}" type="datetimeFigureOut">
              <a:rPr lang="cs-CZ" smtClean="0"/>
              <a:t>13.01.2025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4EE641-5174-7538-EBA2-96C07202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C6A9F4-C031-B506-A1CA-D6EA47541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1881A-D5D7-4280-8B56-80F3B15B8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70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FE3D8B6A-C69F-2AF6-BC31-ED0465305D72}"/>
              </a:ext>
            </a:extLst>
          </p:cNvPr>
          <p:cNvSpPr txBox="1"/>
          <p:nvPr/>
        </p:nvSpPr>
        <p:spPr>
          <a:xfrm>
            <a:off x="3073153" y="1020932"/>
            <a:ext cx="6045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6000" dirty="0"/>
              <a:t>Závěrečný projekt</a:t>
            </a:r>
          </a:p>
        </p:txBody>
      </p:sp>
      <p:pic>
        <p:nvPicPr>
          <p:cNvPr id="4" name="Obrázek 3" descr="Obsah obrázku text, Písmo, Grafika, grafický design&#10;&#10;Popis byl vytvořen automaticky">
            <a:extLst>
              <a:ext uri="{FF2B5EF4-FFF2-40B4-BE49-F238E27FC236}">
                <a16:creationId xmlns:a16="http://schemas.microsoft.com/office/drawing/2014/main" id="{CF567F3D-05CD-D2E2-3EF3-93338D0F5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47" y="2036595"/>
            <a:ext cx="2663304" cy="2732891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F346783-7A43-16B7-56E0-9E99073A99A7}"/>
              </a:ext>
            </a:extLst>
          </p:cNvPr>
          <p:cNvSpPr txBox="1"/>
          <p:nvPr/>
        </p:nvSpPr>
        <p:spPr>
          <a:xfrm>
            <a:off x="3516863" y="4769486"/>
            <a:ext cx="5601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/>
              <a:t>Lukáš Čech a Daniel Hendrych</a:t>
            </a:r>
          </a:p>
        </p:txBody>
      </p:sp>
      <p:pic>
        <p:nvPicPr>
          <p:cNvPr id="8" name="Obrázek 7" descr="Obsah obrázku snímek obrazovky, text, Písmo, Grafika&#10;&#10;Popis byl vytvořen automaticky">
            <a:extLst>
              <a:ext uri="{FF2B5EF4-FFF2-40B4-BE49-F238E27FC236}">
                <a16:creationId xmlns:a16="http://schemas.microsoft.com/office/drawing/2014/main" id="{8814B702-2BA2-F2E6-A3DE-8EC6D09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88" y="5354261"/>
            <a:ext cx="3300312" cy="12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7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9D9833C-097B-7DF9-3BC5-38D083C09267}"/>
              </a:ext>
            </a:extLst>
          </p:cNvPr>
          <p:cNvSpPr txBox="1"/>
          <p:nvPr/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Úvod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DD94EF5-19CC-7811-9218-9B4055B8C506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Představení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Nápad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Rozdělení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r>
              <a:rPr lang="en-US" sz="2400" dirty="0"/>
              <a:t> v </a:t>
            </a:r>
            <a:r>
              <a:rPr lang="en-US" sz="2400" dirty="0" err="1"/>
              <a:t>týmu</a:t>
            </a:r>
            <a:r>
              <a:rPr lang="en-US" sz="24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Lukáš</a:t>
            </a:r>
            <a:r>
              <a:rPr lang="en-US" sz="2400" dirty="0"/>
              <a:t> a Dan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Cíle</a:t>
            </a:r>
            <a:r>
              <a:rPr lang="en-US" sz="2400" dirty="0"/>
              <a:t> </a:t>
            </a:r>
            <a:r>
              <a:rPr lang="en-US" sz="2400" dirty="0" err="1"/>
              <a:t>projektu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Vytvořit</a:t>
            </a:r>
            <a:r>
              <a:rPr lang="en-US" sz="2400" dirty="0"/>
              <a:t> </a:t>
            </a:r>
            <a:r>
              <a:rPr lang="en-US" sz="2400" dirty="0" err="1"/>
              <a:t>základní</a:t>
            </a:r>
            <a:r>
              <a:rPr lang="en-US" sz="2400" dirty="0"/>
              <a:t> 3D </a:t>
            </a:r>
            <a:r>
              <a:rPr lang="en-US" sz="2400" dirty="0" err="1"/>
              <a:t>hru</a:t>
            </a:r>
            <a:endParaRPr lang="en-US" sz="2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15 </a:t>
            </a:r>
            <a:r>
              <a:rPr lang="en-US" sz="2400" dirty="0" err="1"/>
              <a:t>herní</a:t>
            </a:r>
            <a:r>
              <a:rPr lang="en-US" sz="2400" dirty="0"/>
              <a:t> </a:t>
            </a:r>
            <a:r>
              <a:rPr lang="en-US" sz="2400" dirty="0" err="1"/>
              <a:t>doby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 je to The Rune Fighter</a:t>
            </a:r>
          </a:p>
        </p:txBody>
      </p:sp>
    </p:spTree>
    <p:extLst>
      <p:ext uri="{BB962C8B-B14F-4D97-AF65-F5344CB8AC3E}">
        <p14:creationId xmlns:p14="http://schemas.microsoft.com/office/powerpoint/2010/main" val="426687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6A672B8-FDCF-0BEC-C6F2-5FA284A556E7}"/>
              </a:ext>
            </a:extLst>
          </p:cNvPr>
          <p:cNvSpPr txBox="1"/>
          <p:nvPr/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Závěr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701A91AD-DDEE-45C6-3127-08A83832E3AA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 se </a:t>
            </a:r>
            <a:r>
              <a:rPr lang="en-US" sz="2400" dirty="0" err="1"/>
              <a:t>povedlo</a:t>
            </a:r>
            <a:r>
              <a:rPr lang="en-US" sz="24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 </a:t>
            </a:r>
            <a:r>
              <a:rPr lang="en-US" sz="2400" dirty="0" err="1"/>
              <a:t>nám</a:t>
            </a:r>
            <a:r>
              <a:rPr lang="en-US" sz="2400" dirty="0"/>
              <a:t> to dalo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Budoucnost</a:t>
            </a:r>
            <a:r>
              <a:rPr lang="en-US" sz="2400" dirty="0"/>
              <a:t> </a:t>
            </a:r>
            <a:r>
              <a:rPr lang="en-US" sz="2400" dirty="0" err="1"/>
              <a:t>hry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02926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42</Words>
  <Application>Microsoft Macintosh PowerPoint</Application>
  <PresentationFormat>Širokoúhlá obrazovka</PresentationFormat>
  <Paragraphs>15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Daniel Hendrych</dc:creator>
  <cp:lastModifiedBy>Daniel Hendrych</cp:lastModifiedBy>
  <cp:revision>2</cp:revision>
  <dcterms:created xsi:type="dcterms:W3CDTF">2025-01-12T21:03:38Z</dcterms:created>
  <dcterms:modified xsi:type="dcterms:W3CDTF">2025-01-13T19:23:45Z</dcterms:modified>
</cp:coreProperties>
</file>