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358" r:id="rId3"/>
    <p:sldId id="359" r:id="rId4"/>
    <p:sldId id="360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0A66-7A96-B646-5E62-37B7F2C96494}" v="2" dt="2023-12-07T19:13:33.148"/>
    <p1510:client id="{D023E8C7-E761-1A21-C6BC-4ACA43D2BE36}" v="20" dt="2023-12-07T19:12:53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B65A-9740-4272-95A9-B733D45704E4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DD574-E1A2-467C-9EBA-1A29E2A648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DD574-E1A2-467C-9EBA-1A29E2A648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8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DD574-E1A2-467C-9EBA-1A29E2A648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7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DD574-E1A2-467C-9EBA-1A29E2A648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38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6E330-413C-45D8-804B-0061EEB1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E8BA1-A6C6-4DF4-BE22-8CAF0B19B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7F64CC-944A-43D6-AF40-0739F44C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4662-D8C9-4566-8DEB-55811FE966B1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E3253-7D08-4814-99C4-DD47E78D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3FB9A-040F-4A87-AD40-27EC7DE3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8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9EB6F-F21D-4BB9-93B7-C9A87D08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FF5188-DF27-408F-A859-C170E6ED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747C4-7031-4BE9-B62E-DA5FBF62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624-B670-4326-B120-C10683AAA2B3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AB55B-8ECF-432B-B906-62F8335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43970-275D-4BF0-B9DE-1772B6C5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9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88564F-26A5-43ED-8D81-99FB6724D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D8D5AB-B33E-496B-95C6-6A067CF5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5F934-C09E-47F9-B73B-51ACD96B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8A19-6D61-4DB5-8D54-71900D0D9F8E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21A33-C831-4DC4-800D-1953F88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A6C5E8-D76F-4CB6-9680-071A5903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D35B6-141F-402E-99D0-5DADF98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538CD-9F75-4056-9955-7EAB7A34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F44E1-79EE-41F8-A8F7-B9D70867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DEC9-8621-40DE-BC6A-33F9E2E75F3A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A93AC-2C5F-4841-9DA1-9C7FA9CD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049C0-62B2-4968-BFB0-80E0A42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8597-8742-4FB6-94A5-288592AD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30DF6D-B37E-42C4-BCA8-B412B247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14366-EEC7-4042-B45C-D4740D94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87B-8399-4853-90B7-C44793148B8A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C8120-2688-4DBD-A0D8-1F3131C6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AF87C-96C7-4C33-BB95-BE696DB3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7121-1123-44C1-A431-27EEA62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A9592-91F1-4C99-8BBB-800717AAE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19DA1-9D03-4F2C-BF58-16CD372C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D481C-282F-4B9A-8E48-B9A9CD6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5B44-96BD-4E64-9054-06CD27C73D29}" type="datetime1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251-AB47-4F3D-9B67-7116539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1F5377-6C09-4516-8FAD-C1D4A323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A8ABC-677E-4D34-9148-8BE56F0D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B83DD-5075-43F2-BF6D-569CDB2E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EFEB7C-51F4-4F53-93F1-5FD4F5DBA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F08228-8E6F-49DC-8420-59C13F76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46DC7D-8AEF-4BAB-B581-C8969111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C89751-4737-4791-B28E-D72647C6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0B30-45EB-471A-A6A5-7E9BFA908DDD}" type="datetime1">
              <a:rPr lang="pt-BR" smtClean="0"/>
              <a:t>07/12/2023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9534DB-76F5-4DD2-9D5B-B533D4FB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69EA29-5F94-466D-BFF5-632D9C62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5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C6EA-84EC-4576-9D0C-6444BBB1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AD063-4A5F-4714-B5FC-9B2683EA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16E9-3629-40E8-862D-65303D5BCC93}" type="datetime1">
              <a:rPr lang="pt-BR" smtClean="0"/>
              <a:t>07/12/2023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71C99C-14D7-464C-BA92-C58F7F7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939072-ADC2-4525-A19E-AFCDD475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9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DAF9DC-B179-4FFE-A5E3-17FE2EDE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6BD5-9CC2-45F2-B410-8BBF243E2EDB}" type="datetime1">
              <a:rPr lang="pt-BR" smtClean="0"/>
              <a:t>07/12/2023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CE4264-D028-4B67-884D-F60600A6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102352-0B07-4188-8D9E-AE101F39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5B33-717F-4622-81B8-A1836CC4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6B691-B378-40FE-86CA-AAD40D5D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7744D2-CFB5-4063-9D23-992246D8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C916E5-3920-4D93-81F8-ABC21852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AC1-CB2D-4930-8E3B-9A2A150DCF2F}" type="datetime1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248407-C041-4045-937D-855AB9C5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EFA351-BAF0-465A-BC79-9465AD0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80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AEB4B-3AB7-4C86-B76A-FE2990A8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216B68-7701-4C0A-B816-674F22A8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F4F7C1-D206-4935-BA0E-416DEB03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E604A7-71C0-4EB3-9087-A34442C1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80CF-6B53-4902-87E7-67DBA7D297FB}" type="datetime1">
              <a:rPr lang="pt-BR" smtClean="0"/>
              <a:t>07/12/2023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04A292-9C8C-4F01-A2B9-B134A25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83714-1D31-409D-B566-02501DD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1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71A4E8-4ED1-498F-B991-7138DDAF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D3DE8F-6301-40D9-8605-4A5A3D38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17DEE-52E7-46BD-A380-AC8CA5207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0C7-FAD5-46DB-93A9-FC903D89130C}" type="datetime1">
              <a:rPr lang="pt-BR" smtClean="0"/>
              <a:t>07/12/2023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E2609-6A31-4B01-AB49-38F3927A6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6CBC0-5E3B-4E38-9AC2-6DFF810DB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5162-C7B3-46A5-A31C-FCA8496F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9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EB23E6-899D-4FA4-8624-ECFDC936EE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6096000" cy="685800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152E485-5F59-A79F-7BA5-5DDBCBB1A5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879" y="2795955"/>
            <a:ext cx="7936240" cy="1266090"/>
          </a:xfrm>
          <a:prstGeom prst="rect">
            <a:avLst/>
          </a:prstGeom>
        </p:spPr>
      </p:pic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959CBCDC-F456-940C-2047-28F022D33D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69679" y="2816644"/>
            <a:ext cx="676278" cy="1226254"/>
          </a:xfrm>
          <a:custGeom>
            <a:avLst/>
            <a:gdLst>
              <a:gd name="connsiteX0" fmla="*/ -1 w 676278"/>
              <a:gd name="connsiteY0" fmla="*/ -1 h 1226254"/>
              <a:gd name="connsiteX1" fmla="*/ -1 w 676278"/>
              <a:gd name="connsiteY1" fmla="*/ 1224710 h 1226254"/>
              <a:gd name="connsiteX2" fmla="*/ 106227 w 676278"/>
              <a:gd name="connsiteY2" fmla="*/ 1224710 h 1226254"/>
              <a:gd name="connsiteX3" fmla="*/ 106227 w 676278"/>
              <a:gd name="connsiteY3" fmla="*/ 671027 h 1226254"/>
              <a:gd name="connsiteX4" fmla="*/ 253217 w 676278"/>
              <a:gd name="connsiteY4" fmla="*/ 671027 h 1226254"/>
              <a:gd name="connsiteX5" fmla="*/ 367475 w 676278"/>
              <a:gd name="connsiteY5" fmla="*/ 689555 h 1226254"/>
              <a:gd name="connsiteX6" fmla="*/ 507671 w 676278"/>
              <a:gd name="connsiteY6" fmla="*/ 936597 h 1226254"/>
              <a:gd name="connsiteX7" fmla="*/ 569432 w 676278"/>
              <a:gd name="connsiteY7" fmla="*/ 1226254 h 1226254"/>
              <a:gd name="connsiteX8" fmla="*/ 676278 w 676278"/>
              <a:gd name="connsiteY8" fmla="*/ 1226254 h 1226254"/>
              <a:gd name="connsiteX9" fmla="*/ 606797 w 676278"/>
              <a:gd name="connsiteY9" fmla="*/ 895835 h 1226254"/>
              <a:gd name="connsiteX10" fmla="*/ 545036 w 676278"/>
              <a:gd name="connsiteY10" fmla="*/ 710553 h 1226254"/>
              <a:gd name="connsiteX11" fmla="*/ 403296 w 676278"/>
              <a:gd name="connsiteY11" fmla="*/ 622545 h 1226254"/>
              <a:gd name="connsiteX12" fmla="*/ 650338 w 676278"/>
              <a:gd name="connsiteY12" fmla="*/ 315904 h 1226254"/>
              <a:gd name="connsiteX13" fmla="*/ 258467 w 676278"/>
              <a:gd name="connsiteY13" fmla="*/ 2469 h 1226254"/>
              <a:gd name="connsiteX14" fmla="*/ -1 w 676278"/>
              <a:gd name="connsiteY14" fmla="*/ 2469 h 1226254"/>
              <a:gd name="connsiteX15" fmla="*/ 106227 w 676278"/>
              <a:gd name="connsiteY15" fmla="*/ 97581 h 1226254"/>
              <a:gd name="connsiteX16" fmla="*/ 246424 w 676278"/>
              <a:gd name="connsiteY16" fmla="*/ 97581 h 1226254"/>
              <a:gd name="connsiteX17" fmla="*/ 542875 w 676278"/>
              <a:gd name="connsiteY17" fmla="*/ 313742 h 1226254"/>
              <a:gd name="connsiteX18" fmla="*/ 203191 w 676278"/>
              <a:gd name="connsiteY18" fmla="*/ 573445 h 1226254"/>
              <a:gd name="connsiteX19" fmla="*/ 106227 w 676278"/>
              <a:gd name="connsiteY19" fmla="*/ 573445 h 1226254"/>
              <a:gd name="connsiteX20" fmla="*/ 106227 w 676278"/>
              <a:gd name="connsiteY20" fmla="*/ 97889 h 1226254"/>
              <a:gd name="connsiteX21" fmla="*/ 106227 w 676278"/>
              <a:gd name="connsiteY21" fmla="*/ 97889 h 12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6278" h="1226254">
                <a:moveTo>
                  <a:pt x="-1" y="-1"/>
                </a:moveTo>
                <a:lnTo>
                  <a:pt x="-1" y="1224710"/>
                </a:lnTo>
                <a:lnTo>
                  <a:pt x="106227" y="1224710"/>
                </a:lnTo>
                <a:lnTo>
                  <a:pt x="106227" y="671027"/>
                </a:lnTo>
                <a:lnTo>
                  <a:pt x="253217" y="671027"/>
                </a:lnTo>
                <a:cubicBezTo>
                  <a:pt x="292108" y="670286"/>
                  <a:pt x="330810" y="676564"/>
                  <a:pt x="367475" y="689555"/>
                </a:cubicBezTo>
                <a:cubicBezTo>
                  <a:pt x="475864" y="730626"/>
                  <a:pt x="488217" y="856308"/>
                  <a:pt x="507671" y="936597"/>
                </a:cubicBezTo>
                <a:lnTo>
                  <a:pt x="569432" y="1226254"/>
                </a:lnTo>
                <a:lnTo>
                  <a:pt x="676278" y="1226254"/>
                </a:lnTo>
                <a:lnTo>
                  <a:pt x="606797" y="895835"/>
                </a:lnTo>
                <a:cubicBezTo>
                  <a:pt x="586416" y="796401"/>
                  <a:pt x="572829" y="753786"/>
                  <a:pt x="545036" y="710553"/>
                </a:cubicBezTo>
                <a:cubicBezTo>
                  <a:pt x="508289" y="653425"/>
                  <a:pt x="403296" y="622545"/>
                  <a:pt x="403296" y="622545"/>
                </a:cubicBezTo>
                <a:cubicBezTo>
                  <a:pt x="575608" y="588885"/>
                  <a:pt x="650338" y="473393"/>
                  <a:pt x="650338" y="315904"/>
                </a:cubicBezTo>
                <a:cubicBezTo>
                  <a:pt x="650338" y="171384"/>
                  <a:pt x="580240" y="2469"/>
                  <a:pt x="258467" y="2469"/>
                </a:cubicBezTo>
                <a:lnTo>
                  <a:pt x="-1" y="2469"/>
                </a:lnTo>
                <a:close/>
                <a:moveTo>
                  <a:pt x="106227" y="97581"/>
                </a:moveTo>
                <a:lnTo>
                  <a:pt x="246424" y="97581"/>
                </a:lnTo>
                <a:cubicBezTo>
                  <a:pt x="526508" y="97581"/>
                  <a:pt x="542875" y="246423"/>
                  <a:pt x="542875" y="313742"/>
                </a:cubicBezTo>
                <a:cubicBezTo>
                  <a:pt x="542875" y="369636"/>
                  <a:pt x="532684" y="573445"/>
                  <a:pt x="203191" y="573445"/>
                </a:cubicBezTo>
                <a:lnTo>
                  <a:pt x="106227" y="573445"/>
                </a:lnTo>
                <a:lnTo>
                  <a:pt x="106227" y="97889"/>
                </a:lnTo>
                <a:lnTo>
                  <a:pt x="106227" y="97889"/>
                </a:lnTo>
                <a:close/>
              </a:path>
            </a:pathLst>
          </a:custGeom>
          <a:solidFill>
            <a:schemeClr val="bg1"/>
          </a:solidFill>
          <a:ln w="308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96D61B47-E24C-4AC9-D151-B24821592E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58671" y="3177326"/>
            <a:ext cx="570384" cy="883217"/>
          </a:xfrm>
          <a:custGeom>
            <a:avLst/>
            <a:gdLst>
              <a:gd name="connsiteX0" fmla="*/ 13586 w 570384"/>
              <a:gd name="connsiteY0" fmla="*/ 221719 h 883217"/>
              <a:gd name="connsiteX1" fmla="*/ 122285 w 570384"/>
              <a:gd name="connsiteY1" fmla="*/ 221719 h 883217"/>
              <a:gd name="connsiteX2" fmla="*/ 297994 w 570384"/>
              <a:gd name="connsiteY2" fmla="*/ 84611 h 883217"/>
              <a:gd name="connsiteX3" fmla="*/ 481423 w 570384"/>
              <a:gd name="connsiteY3" fmla="*/ 312507 h 883217"/>
              <a:gd name="connsiteX4" fmla="*/ 481423 w 570384"/>
              <a:gd name="connsiteY4" fmla="*/ 386620 h 883217"/>
              <a:gd name="connsiteX5" fmla="*/ 381371 w 570384"/>
              <a:gd name="connsiteY5" fmla="*/ 390325 h 883217"/>
              <a:gd name="connsiteX6" fmla="*/ -1 w 570384"/>
              <a:gd name="connsiteY6" fmla="*/ 657439 h 883217"/>
              <a:gd name="connsiteX7" fmla="*/ 216161 w 570384"/>
              <a:gd name="connsiteY7" fmla="*/ 883174 h 883217"/>
              <a:gd name="connsiteX8" fmla="*/ 365622 w 570384"/>
              <a:gd name="connsiteY8" fmla="*/ 847662 h 883217"/>
              <a:gd name="connsiteX9" fmla="*/ 478644 w 570384"/>
              <a:gd name="connsiteY9" fmla="*/ 744522 h 883217"/>
              <a:gd name="connsiteX10" fmla="*/ 482349 w 570384"/>
              <a:gd name="connsiteY10" fmla="*/ 744522 h 883217"/>
              <a:gd name="connsiteX11" fmla="*/ 482349 w 570384"/>
              <a:gd name="connsiteY11" fmla="*/ 864028 h 883217"/>
              <a:gd name="connsiteX12" fmla="*/ 570358 w 570384"/>
              <a:gd name="connsiteY12" fmla="*/ 864028 h 883217"/>
              <a:gd name="connsiteX13" fmla="*/ 570358 w 570384"/>
              <a:gd name="connsiteY13" fmla="*/ 287185 h 883217"/>
              <a:gd name="connsiteX14" fmla="*/ 306332 w 570384"/>
              <a:gd name="connsiteY14" fmla="*/ -1 h 883217"/>
              <a:gd name="connsiteX15" fmla="*/ 13586 w 570384"/>
              <a:gd name="connsiteY15" fmla="*/ 221719 h 883217"/>
              <a:gd name="connsiteX16" fmla="*/ 481114 w 570384"/>
              <a:gd name="connsiteY16" fmla="*/ 471232 h 883217"/>
              <a:gd name="connsiteX17" fmla="*/ 474938 w 570384"/>
              <a:gd name="connsiteY17" fmla="*/ 568813 h 883217"/>
              <a:gd name="connsiteX18" fmla="*/ 232219 w 570384"/>
              <a:gd name="connsiteY18" fmla="*/ 776637 h 883217"/>
              <a:gd name="connsiteX19" fmla="*/ 107354 w 570384"/>
              <a:gd name="connsiteY19" fmla="*/ 673392 h 883217"/>
              <a:gd name="connsiteX20" fmla="*/ 106845 w 570384"/>
              <a:gd name="connsiteY20" fmla="*/ 662071 h 883217"/>
              <a:gd name="connsiteX21" fmla="*/ 296141 w 570384"/>
              <a:gd name="connsiteY21" fmla="*/ 479569 h 883217"/>
              <a:gd name="connsiteX22" fmla="*/ 481114 w 570384"/>
              <a:gd name="connsiteY22" fmla="*/ 471232 h 88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0384" h="883217">
                <a:moveTo>
                  <a:pt x="13586" y="221719"/>
                </a:moveTo>
                <a:lnTo>
                  <a:pt x="122285" y="221719"/>
                </a:lnTo>
                <a:cubicBezTo>
                  <a:pt x="132167" y="172311"/>
                  <a:pt x="153165" y="84611"/>
                  <a:pt x="297994" y="84611"/>
                </a:cubicBezTo>
                <a:cubicBezTo>
                  <a:pt x="487599" y="84611"/>
                  <a:pt x="481423" y="248894"/>
                  <a:pt x="481423" y="312507"/>
                </a:cubicBezTo>
                <a:lnTo>
                  <a:pt x="481423" y="386620"/>
                </a:lnTo>
                <a:cubicBezTo>
                  <a:pt x="481423" y="386620"/>
                  <a:pt x="419662" y="386620"/>
                  <a:pt x="381371" y="390325"/>
                </a:cubicBezTo>
                <a:cubicBezTo>
                  <a:pt x="236542" y="401442"/>
                  <a:pt x="-1" y="439116"/>
                  <a:pt x="-1" y="657439"/>
                </a:cubicBezTo>
                <a:cubicBezTo>
                  <a:pt x="-1" y="875763"/>
                  <a:pt x="180958" y="883174"/>
                  <a:pt x="216161" y="883174"/>
                </a:cubicBezTo>
                <a:cubicBezTo>
                  <a:pt x="268170" y="884036"/>
                  <a:pt x="319561" y="871826"/>
                  <a:pt x="365622" y="847662"/>
                </a:cubicBezTo>
                <a:cubicBezTo>
                  <a:pt x="411121" y="822979"/>
                  <a:pt x="449913" y="787578"/>
                  <a:pt x="478644" y="744522"/>
                </a:cubicBezTo>
                <a:lnTo>
                  <a:pt x="482349" y="744522"/>
                </a:lnTo>
                <a:lnTo>
                  <a:pt x="482349" y="864028"/>
                </a:lnTo>
                <a:lnTo>
                  <a:pt x="570358" y="864028"/>
                </a:lnTo>
                <a:lnTo>
                  <a:pt x="570358" y="287185"/>
                </a:lnTo>
                <a:cubicBezTo>
                  <a:pt x="570358" y="201029"/>
                  <a:pt x="578387" y="-1"/>
                  <a:pt x="306332" y="-1"/>
                </a:cubicBezTo>
                <a:cubicBezTo>
                  <a:pt x="34276" y="-1"/>
                  <a:pt x="13586" y="181575"/>
                  <a:pt x="13586" y="221719"/>
                </a:cubicBezTo>
                <a:close/>
                <a:moveTo>
                  <a:pt x="481114" y="471232"/>
                </a:moveTo>
                <a:cubicBezTo>
                  <a:pt x="481077" y="503857"/>
                  <a:pt x="479014" y="536444"/>
                  <a:pt x="474938" y="568813"/>
                </a:cubicBezTo>
                <a:cubicBezTo>
                  <a:pt x="456601" y="688604"/>
                  <a:pt x="353402" y="776961"/>
                  <a:pt x="232219" y="776637"/>
                </a:cubicBezTo>
                <a:cubicBezTo>
                  <a:pt x="169229" y="782606"/>
                  <a:pt x="113323" y="736382"/>
                  <a:pt x="107354" y="673392"/>
                </a:cubicBezTo>
                <a:cubicBezTo>
                  <a:pt x="106999" y="669628"/>
                  <a:pt x="106829" y="665851"/>
                  <a:pt x="106845" y="662071"/>
                </a:cubicBezTo>
                <a:cubicBezTo>
                  <a:pt x="106845" y="617295"/>
                  <a:pt x="124138" y="512611"/>
                  <a:pt x="296141" y="479569"/>
                </a:cubicBezTo>
                <a:cubicBezTo>
                  <a:pt x="332271" y="472776"/>
                  <a:pt x="481114" y="471232"/>
                  <a:pt x="481114" y="471232"/>
                </a:cubicBezTo>
                <a:close/>
              </a:path>
            </a:pathLst>
          </a:custGeom>
          <a:solidFill>
            <a:schemeClr val="bg1"/>
          </a:solidFill>
          <a:ln w="308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0538DBDF-7E6E-683C-FB29-2A73CCF957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74477" y="2816644"/>
            <a:ext cx="621929" cy="1244164"/>
          </a:xfrm>
          <a:custGeom>
            <a:avLst/>
            <a:gdLst>
              <a:gd name="connsiteX0" fmla="*/ 308 w 621929"/>
              <a:gd name="connsiteY0" fmla="*/ -1 h 1244164"/>
              <a:gd name="connsiteX1" fmla="*/ 308 w 621929"/>
              <a:gd name="connsiteY1" fmla="*/ 878851 h 1244164"/>
              <a:gd name="connsiteX2" fmla="*/ 294597 w 621929"/>
              <a:gd name="connsiteY2" fmla="*/ 1244164 h 1244164"/>
              <a:gd name="connsiteX3" fmla="*/ 621928 w 621929"/>
              <a:gd name="connsiteY3" fmla="*/ 811841 h 1244164"/>
              <a:gd name="connsiteX4" fmla="*/ 328565 w 621929"/>
              <a:gd name="connsiteY4" fmla="*/ 361298 h 1244164"/>
              <a:gd name="connsiteX5" fmla="*/ 92640 w 621929"/>
              <a:gd name="connsiteY5" fmla="*/ 539786 h 1244164"/>
              <a:gd name="connsiteX6" fmla="*/ 89552 w 621929"/>
              <a:gd name="connsiteY6" fmla="*/ 539786 h 1244164"/>
              <a:gd name="connsiteX7" fmla="*/ 89552 w 621929"/>
              <a:gd name="connsiteY7" fmla="*/ -1 h 1244164"/>
              <a:gd name="connsiteX8" fmla="*/ -1 w 621929"/>
              <a:gd name="connsiteY8" fmla="*/ -1 h 1244164"/>
              <a:gd name="connsiteX9" fmla="*/ 515083 w 621929"/>
              <a:gd name="connsiteY9" fmla="*/ 809370 h 1244164"/>
              <a:gd name="connsiteX10" fmla="*/ 294597 w 621929"/>
              <a:gd name="connsiteY10" fmla="*/ 1158317 h 1244164"/>
              <a:gd name="connsiteX11" fmla="*/ 92949 w 621929"/>
              <a:gd name="connsiteY11" fmla="*/ 823266 h 1244164"/>
              <a:gd name="connsiteX12" fmla="*/ 318684 w 621929"/>
              <a:gd name="connsiteY12" fmla="*/ 444983 h 1244164"/>
              <a:gd name="connsiteX13" fmla="*/ 515083 w 621929"/>
              <a:gd name="connsiteY13" fmla="*/ 809679 h 124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929" h="1244164">
                <a:moveTo>
                  <a:pt x="308" y="-1"/>
                </a:moveTo>
                <a:lnTo>
                  <a:pt x="308" y="878851"/>
                </a:lnTo>
                <a:cubicBezTo>
                  <a:pt x="308" y="926406"/>
                  <a:pt x="1852" y="1244164"/>
                  <a:pt x="294597" y="1244164"/>
                </a:cubicBezTo>
                <a:cubicBezTo>
                  <a:pt x="365004" y="1244164"/>
                  <a:pt x="621928" y="1219460"/>
                  <a:pt x="621928" y="811841"/>
                </a:cubicBezTo>
                <a:cubicBezTo>
                  <a:pt x="621928" y="404221"/>
                  <a:pt x="396502" y="361298"/>
                  <a:pt x="328565" y="361298"/>
                </a:cubicBezTo>
                <a:cubicBezTo>
                  <a:pt x="218662" y="360779"/>
                  <a:pt x="122038" y="433891"/>
                  <a:pt x="92640" y="539786"/>
                </a:cubicBezTo>
                <a:lnTo>
                  <a:pt x="89552" y="539786"/>
                </a:lnTo>
                <a:lnTo>
                  <a:pt x="89552" y="-1"/>
                </a:lnTo>
                <a:lnTo>
                  <a:pt x="-1" y="-1"/>
                </a:lnTo>
                <a:close/>
                <a:moveTo>
                  <a:pt x="515083" y="809370"/>
                </a:moveTo>
                <a:cubicBezTo>
                  <a:pt x="515083" y="1151215"/>
                  <a:pt x="324242" y="1158317"/>
                  <a:pt x="294597" y="1158317"/>
                </a:cubicBezTo>
                <a:cubicBezTo>
                  <a:pt x="264952" y="1158317"/>
                  <a:pt x="92949" y="1158317"/>
                  <a:pt x="92949" y="823266"/>
                </a:cubicBezTo>
                <a:cubicBezTo>
                  <a:pt x="92949" y="545344"/>
                  <a:pt x="226661" y="444983"/>
                  <a:pt x="318684" y="444983"/>
                </a:cubicBezTo>
                <a:cubicBezTo>
                  <a:pt x="410707" y="444983"/>
                  <a:pt x="515083" y="539786"/>
                  <a:pt x="515083" y="809679"/>
                </a:cubicBezTo>
                <a:close/>
              </a:path>
            </a:pathLst>
          </a:custGeom>
          <a:solidFill>
            <a:schemeClr val="bg1"/>
          </a:solidFill>
          <a:ln w="308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AE1464DB-8B98-7101-2CC5-96083BC854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27877" y="2808923"/>
            <a:ext cx="1232450" cy="1232741"/>
          </a:xfrm>
          <a:custGeom>
            <a:avLst/>
            <a:gdLst>
              <a:gd name="connsiteX0" fmla="*/ 1183025 w 1232450"/>
              <a:gd name="connsiteY0" fmla="*/ 493157 h 1232741"/>
              <a:gd name="connsiteX1" fmla="*/ 788683 w 1232450"/>
              <a:gd name="connsiteY1" fmla="*/ 493157 h 1232741"/>
              <a:gd name="connsiteX2" fmla="*/ 739275 w 1232450"/>
              <a:gd name="connsiteY2" fmla="*/ 444370 h 1232741"/>
              <a:gd name="connsiteX3" fmla="*/ 739275 w 1232450"/>
              <a:gd name="connsiteY3" fmla="*/ 443749 h 1232741"/>
              <a:gd name="connsiteX4" fmla="*/ 739275 w 1232450"/>
              <a:gd name="connsiteY4" fmla="*/ 49408 h 1232741"/>
              <a:gd name="connsiteX5" fmla="*/ 690175 w 1232450"/>
              <a:gd name="connsiteY5" fmla="*/ 308 h 1232741"/>
              <a:gd name="connsiteX6" fmla="*/ 689866 w 1232450"/>
              <a:gd name="connsiteY6" fmla="*/ 309 h 1232741"/>
              <a:gd name="connsiteX7" fmla="*/ 542258 w 1232450"/>
              <a:gd name="connsiteY7" fmla="*/ 309 h 1232741"/>
              <a:gd name="connsiteX8" fmla="*/ 492850 w 1232450"/>
              <a:gd name="connsiteY8" fmla="*/ 49099 h 1232741"/>
              <a:gd name="connsiteX9" fmla="*/ 492850 w 1232450"/>
              <a:gd name="connsiteY9" fmla="*/ 49408 h 1232741"/>
              <a:gd name="connsiteX10" fmla="*/ 492850 w 1232450"/>
              <a:gd name="connsiteY10" fmla="*/ 443749 h 1232741"/>
              <a:gd name="connsiteX11" fmla="*/ 444062 w 1232450"/>
              <a:gd name="connsiteY11" fmla="*/ 493157 h 1232741"/>
              <a:gd name="connsiteX12" fmla="*/ 443441 w 1232450"/>
              <a:gd name="connsiteY12" fmla="*/ 493157 h 1232741"/>
              <a:gd name="connsiteX13" fmla="*/ 295833 w 1232450"/>
              <a:gd name="connsiteY13" fmla="*/ 493157 h 1232741"/>
              <a:gd name="connsiteX14" fmla="*/ 246425 w 1232450"/>
              <a:gd name="connsiteY14" fmla="*/ 444370 h 1232741"/>
              <a:gd name="connsiteX15" fmla="*/ 246425 w 1232450"/>
              <a:gd name="connsiteY15" fmla="*/ 443749 h 1232741"/>
              <a:gd name="connsiteX16" fmla="*/ 246425 w 1232450"/>
              <a:gd name="connsiteY16" fmla="*/ 49408 h 1232741"/>
              <a:gd name="connsiteX17" fmla="*/ 197636 w 1232450"/>
              <a:gd name="connsiteY17" fmla="*/ 0 h 1232741"/>
              <a:gd name="connsiteX18" fmla="*/ 197016 w 1232450"/>
              <a:gd name="connsiteY18" fmla="*/ 0 h 1232741"/>
              <a:gd name="connsiteX19" fmla="*/ 49100 w 1232450"/>
              <a:gd name="connsiteY19" fmla="*/ 0 h 1232741"/>
              <a:gd name="connsiteX20" fmla="*/ -1 w 1232450"/>
              <a:gd name="connsiteY20" fmla="*/ 49099 h 1232741"/>
              <a:gd name="connsiteX21" fmla="*/ 0 w 1232450"/>
              <a:gd name="connsiteY21" fmla="*/ 49408 h 1232741"/>
              <a:gd name="connsiteX22" fmla="*/ 0 w 1232450"/>
              <a:gd name="connsiteY22" fmla="*/ 1183331 h 1232741"/>
              <a:gd name="connsiteX23" fmla="*/ 48789 w 1232450"/>
              <a:gd name="connsiteY23" fmla="*/ 1232739 h 1232741"/>
              <a:gd name="connsiteX24" fmla="*/ 49408 w 1232450"/>
              <a:gd name="connsiteY24" fmla="*/ 1232739 h 1232741"/>
              <a:gd name="connsiteX25" fmla="*/ 1183025 w 1232450"/>
              <a:gd name="connsiteY25" fmla="*/ 1232739 h 1232741"/>
              <a:gd name="connsiteX26" fmla="*/ 1232433 w 1232450"/>
              <a:gd name="connsiteY26" fmla="*/ 1183952 h 1232741"/>
              <a:gd name="connsiteX27" fmla="*/ 1232433 w 1232450"/>
              <a:gd name="connsiteY27" fmla="*/ 1183331 h 1232741"/>
              <a:gd name="connsiteX28" fmla="*/ 1232433 w 1232450"/>
              <a:gd name="connsiteY28" fmla="*/ 543492 h 1232741"/>
              <a:gd name="connsiteX29" fmla="*/ 1184584 w 1232450"/>
              <a:gd name="connsiteY29" fmla="*/ 493173 h 1232741"/>
              <a:gd name="connsiteX30" fmla="*/ 1183025 w 1232450"/>
              <a:gd name="connsiteY30" fmla="*/ 493157 h 1232741"/>
              <a:gd name="connsiteX31" fmla="*/ 984773 w 1232450"/>
              <a:gd name="connsiteY31" fmla="*/ 911894 h 1232741"/>
              <a:gd name="connsiteX32" fmla="*/ 911278 w 1232450"/>
              <a:gd name="connsiteY32" fmla="*/ 986006 h 1232741"/>
              <a:gd name="connsiteX33" fmla="*/ 910969 w 1232450"/>
              <a:gd name="connsiteY33" fmla="*/ 986006 h 1232741"/>
              <a:gd name="connsiteX34" fmla="*/ 812152 w 1232450"/>
              <a:gd name="connsiteY34" fmla="*/ 986006 h 1232741"/>
              <a:gd name="connsiteX35" fmla="*/ 738348 w 1232450"/>
              <a:gd name="connsiteY35" fmla="*/ 912202 h 1232741"/>
              <a:gd name="connsiteX36" fmla="*/ 738348 w 1232450"/>
              <a:gd name="connsiteY36" fmla="*/ 911894 h 1232741"/>
              <a:gd name="connsiteX37" fmla="*/ 738348 w 1232450"/>
              <a:gd name="connsiteY37" fmla="*/ 813386 h 1232741"/>
              <a:gd name="connsiteX38" fmla="*/ 811843 w 1232450"/>
              <a:gd name="connsiteY38" fmla="*/ 739273 h 1232741"/>
              <a:gd name="connsiteX39" fmla="*/ 812152 w 1232450"/>
              <a:gd name="connsiteY39" fmla="*/ 739273 h 1232741"/>
              <a:gd name="connsiteX40" fmla="*/ 910969 w 1232450"/>
              <a:gd name="connsiteY40" fmla="*/ 739273 h 1232741"/>
              <a:gd name="connsiteX41" fmla="*/ 984773 w 1232450"/>
              <a:gd name="connsiteY41" fmla="*/ 813077 h 1232741"/>
              <a:gd name="connsiteX42" fmla="*/ 984773 w 1232450"/>
              <a:gd name="connsiteY42" fmla="*/ 813386 h 1232741"/>
              <a:gd name="connsiteX43" fmla="*/ 984773 w 1232450"/>
              <a:gd name="connsiteY43" fmla="*/ 911894 h 123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32450" h="1232741">
                <a:moveTo>
                  <a:pt x="1183025" y="493157"/>
                </a:moveTo>
                <a:lnTo>
                  <a:pt x="788683" y="493157"/>
                </a:lnTo>
                <a:cubicBezTo>
                  <a:pt x="761567" y="493327"/>
                  <a:pt x="739444" y="471486"/>
                  <a:pt x="739275" y="444370"/>
                </a:cubicBezTo>
                <a:cubicBezTo>
                  <a:pt x="739275" y="444163"/>
                  <a:pt x="739275" y="443956"/>
                  <a:pt x="739275" y="443749"/>
                </a:cubicBezTo>
                <a:lnTo>
                  <a:pt x="739275" y="49408"/>
                </a:lnTo>
                <a:cubicBezTo>
                  <a:pt x="739275" y="22291"/>
                  <a:pt x="717294" y="308"/>
                  <a:pt x="690175" y="308"/>
                </a:cubicBezTo>
                <a:cubicBezTo>
                  <a:pt x="690073" y="308"/>
                  <a:pt x="689968" y="308"/>
                  <a:pt x="689866" y="309"/>
                </a:cubicBezTo>
                <a:lnTo>
                  <a:pt x="542258" y="309"/>
                </a:lnTo>
                <a:cubicBezTo>
                  <a:pt x="515142" y="138"/>
                  <a:pt x="493023" y="21982"/>
                  <a:pt x="492850" y="49099"/>
                </a:cubicBezTo>
                <a:cubicBezTo>
                  <a:pt x="492850" y="49202"/>
                  <a:pt x="492850" y="49305"/>
                  <a:pt x="492850" y="49408"/>
                </a:cubicBezTo>
                <a:lnTo>
                  <a:pt x="492850" y="443749"/>
                </a:lnTo>
                <a:cubicBezTo>
                  <a:pt x="493020" y="470865"/>
                  <a:pt x="471178" y="492988"/>
                  <a:pt x="444062" y="493157"/>
                </a:cubicBezTo>
                <a:cubicBezTo>
                  <a:pt x="443855" y="493157"/>
                  <a:pt x="443648" y="493157"/>
                  <a:pt x="443441" y="493157"/>
                </a:cubicBezTo>
                <a:lnTo>
                  <a:pt x="295833" y="493157"/>
                </a:lnTo>
                <a:cubicBezTo>
                  <a:pt x="268717" y="493327"/>
                  <a:pt x="246596" y="471486"/>
                  <a:pt x="246425" y="444370"/>
                </a:cubicBezTo>
                <a:cubicBezTo>
                  <a:pt x="246424" y="444163"/>
                  <a:pt x="246424" y="443956"/>
                  <a:pt x="246425" y="443749"/>
                </a:cubicBezTo>
                <a:lnTo>
                  <a:pt x="246425" y="49408"/>
                </a:lnTo>
                <a:cubicBezTo>
                  <a:pt x="246596" y="22292"/>
                  <a:pt x="224752" y="171"/>
                  <a:pt x="197636" y="0"/>
                </a:cubicBezTo>
                <a:cubicBezTo>
                  <a:pt x="197429" y="-1"/>
                  <a:pt x="197223" y="-1"/>
                  <a:pt x="197016" y="0"/>
                </a:cubicBezTo>
                <a:lnTo>
                  <a:pt x="49100" y="0"/>
                </a:lnTo>
                <a:cubicBezTo>
                  <a:pt x="21983" y="-1"/>
                  <a:pt x="0" y="21982"/>
                  <a:pt x="-1" y="49099"/>
                </a:cubicBezTo>
                <a:cubicBezTo>
                  <a:pt x="-1" y="49202"/>
                  <a:pt x="-1" y="49305"/>
                  <a:pt x="0" y="49408"/>
                </a:cubicBezTo>
                <a:lnTo>
                  <a:pt x="0" y="1183331"/>
                </a:lnTo>
                <a:cubicBezTo>
                  <a:pt x="-171" y="1210447"/>
                  <a:pt x="21672" y="1232569"/>
                  <a:pt x="48789" y="1232739"/>
                </a:cubicBezTo>
                <a:cubicBezTo>
                  <a:pt x="48995" y="1232739"/>
                  <a:pt x="49202" y="1232739"/>
                  <a:pt x="49408" y="1232739"/>
                </a:cubicBezTo>
                <a:lnTo>
                  <a:pt x="1183025" y="1232739"/>
                </a:lnTo>
                <a:cubicBezTo>
                  <a:pt x="1210141" y="1232909"/>
                  <a:pt x="1232263" y="1211068"/>
                  <a:pt x="1232433" y="1183952"/>
                </a:cubicBezTo>
                <a:cubicBezTo>
                  <a:pt x="1232433" y="1183745"/>
                  <a:pt x="1232433" y="1183538"/>
                  <a:pt x="1232433" y="1183331"/>
                </a:cubicBezTo>
                <a:lnTo>
                  <a:pt x="1232433" y="543492"/>
                </a:lnTo>
                <a:cubicBezTo>
                  <a:pt x="1233116" y="516383"/>
                  <a:pt x="1211694" y="493855"/>
                  <a:pt x="1184584" y="493173"/>
                </a:cubicBezTo>
                <a:cubicBezTo>
                  <a:pt x="1184065" y="493157"/>
                  <a:pt x="1183543" y="493154"/>
                  <a:pt x="1183025" y="493157"/>
                </a:cubicBezTo>
                <a:close/>
                <a:moveTo>
                  <a:pt x="984773" y="911894"/>
                </a:moveTo>
                <a:cubicBezTo>
                  <a:pt x="984943" y="952656"/>
                  <a:pt x="952040" y="985836"/>
                  <a:pt x="911278" y="986006"/>
                </a:cubicBezTo>
                <a:cubicBezTo>
                  <a:pt x="911176" y="986006"/>
                  <a:pt x="911071" y="986006"/>
                  <a:pt x="910969" y="986006"/>
                </a:cubicBezTo>
                <a:lnTo>
                  <a:pt x="812152" y="986006"/>
                </a:lnTo>
                <a:cubicBezTo>
                  <a:pt x="771390" y="986006"/>
                  <a:pt x="738348" y="952964"/>
                  <a:pt x="738348" y="912202"/>
                </a:cubicBezTo>
                <a:cubicBezTo>
                  <a:pt x="738348" y="912101"/>
                  <a:pt x="738348" y="911995"/>
                  <a:pt x="738348" y="911894"/>
                </a:cubicBezTo>
                <a:lnTo>
                  <a:pt x="738348" y="813386"/>
                </a:lnTo>
                <a:cubicBezTo>
                  <a:pt x="738178" y="772627"/>
                  <a:pt x="771081" y="739443"/>
                  <a:pt x="811843" y="739273"/>
                </a:cubicBezTo>
                <a:cubicBezTo>
                  <a:pt x="811945" y="739273"/>
                  <a:pt x="812050" y="739273"/>
                  <a:pt x="812152" y="739273"/>
                </a:cubicBezTo>
                <a:lnTo>
                  <a:pt x="910969" y="739273"/>
                </a:lnTo>
                <a:cubicBezTo>
                  <a:pt x="951731" y="739273"/>
                  <a:pt x="984773" y="772315"/>
                  <a:pt x="984773" y="813077"/>
                </a:cubicBezTo>
                <a:cubicBezTo>
                  <a:pt x="984773" y="813179"/>
                  <a:pt x="984773" y="813284"/>
                  <a:pt x="984773" y="813386"/>
                </a:cubicBezTo>
                <a:lnTo>
                  <a:pt x="984773" y="911894"/>
                </a:lnTo>
                <a:close/>
              </a:path>
            </a:pathLst>
          </a:custGeom>
          <a:solidFill>
            <a:schemeClr val="bg1"/>
          </a:solidFill>
          <a:ln w="308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27" name="Imagem 2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9BA5070-3E8C-5A28-5566-F8C86811E2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5"/>
          <a:stretch/>
        </p:blipFill>
        <p:spPr>
          <a:xfrm>
            <a:off x="5784269" y="2806925"/>
            <a:ext cx="311731" cy="12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EB23E6-899D-4FA4-8624-ECFDC936EE82}"/>
              </a:ext>
            </a:extLst>
          </p:cNvPr>
          <p:cNvSpPr/>
          <p:nvPr/>
        </p:nvSpPr>
        <p:spPr>
          <a:xfrm>
            <a:off x="1" y="6574971"/>
            <a:ext cx="12192000" cy="2830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9966E1-944E-4418-BC44-FD8B7C3F5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6666" r="2638" b="42917"/>
          <a:stretch/>
        </p:blipFill>
        <p:spPr>
          <a:xfrm>
            <a:off x="10669088" y="88679"/>
            <a:ext cx="1409700" cy="3042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5A7EE5-F8B2-4536-89F0-E0779C4DE67F}"/>
              </a:ext>
            </a:extLst>
          </p:cNvPr>
          <p:cNvSpPr txBox="1"/>
          <p:nvPr/>
        </p:nvSpPr>
        <p:spPr>
          <a:xfrm>
            <a:off x="0" y="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6600"/>
                </a:solidFill>
                <a:latin typeface="Franklin Gothic Demi Cond" panose="020B0706030402020204" pitchFamily="34" charset="0"/>
              </a:rPr>
              <a:t>Sistemas Distribuídos: </a:t>
            </a:r>
            <a:r>
              <a:rPr lang="pt-BR" sz="900" dirty="0" err="1">
                <a:solidFill>
                  <a:srgbClr val="FF6600"/>
                </a:solidFill>
                <a:latin typeface="Franklin Gothic Demi Cond" panose="020B0706030402020204" pitchFamily="34" charset="0"/>
              </a:rPr>
              <a:t>RabbitQM</a:t>
            </a:r>
            <a:endParaRPr lang="pt-BR" sz="900" dirty="0">
              <a:solidFill>
                <a:srgbClr val="FF66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01160D-5A16-4801-87F0-956C2E27BA73}"/>
              </a:ext>
            </a:extLst>
          </p:cNvPr>
          <p:cNvSpPr txBox="1"/>
          <p:nvPr/>
        </p:nvSpPr>
        <p:spPr>
          <a:xfrm>
            <a:off x="504281" y="1035720"/>
            <a:ext cx="104685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destaca como um dos sistemas mais consolidados e amplamente adotados. Sua função primordial é atuar como um intermediário, recebendo mensagens enviadas por um sistema e encaminhando-as para outros, após o devido processamento. Essa dinâmica oferece uma abordagem flexível e eficaz para lidar com operações em que a resposta não é imediatamente necessária, proporcionando uma base sólida para arquiteturas de sistemas distribuídos.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36409C8-A3E9-A4DA-9F50-C6A3DFB62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532" y="5808653"/>
            <a:ext cx="1413468" cy="7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3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EB23E6-899D-4FA4-8624-ECFDC936EE82}"/>
              </a:ext>
            </a:extLst>
          </p:cNvPr>
          <p:cNvSpPr/>
          <p:nvPr/>
        </p:nvSpPr>
        <p:spPr>
          <a:xfrm>
            <a:off x="1" y="6574971"/>
            <a:ext cx="12192000" cy="2830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9966E1-944E-4418-BC44-FD8B7C3F5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6666" r="2638" b="42917"/>
          <a:stretch/>
        </p:blipFill>
        <p:spPr>
          <a:xfrm>
            <a:off x="10669088" y="88679"/>
            <a:ext cx="1409700" cy="3042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5A7EE5-F8B2-4536-89F0-E0779C4DE67F}"/>
              </a:ext>
            </a:extLst>
          </p:cNvPr>
          <p:cNvSpPr txBox="1"/>
          <p:nvPr/>
        </p:nvSpPr>
        <p:spPr>
          <a:xfrm>
            <a:off x="0" y="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6600"/>
                </a:solidFill>
                <a:latin typeface="Franklin Gothic Demi Cond" panose="020B0706030402020204" pitchFamily="34" charset="0"/>
              </a:rPr>
              <a:t>Sistemas Distribuídos: </a:t>
            </a:r>
            <a:r>
              <a:rPr lang="pt-BR" sz="900" dirty="0" err="1">
                <a:solidFill>
                  <a:srgbClr val="FF6600"/>
                </a:solidFill>
                <a:latin typeface="Franklin Gothic Demi Cond" panose="020B0706030402020204" pitchFamily="34" charset="0"/>
              </a:rPr>
              <a:t>RabbitQM</a:t>
            </a:r>
            <a:endParaRPr lang="pt-BR" sz="900" dirty="0">
              <a:solidFill>
                <a:srgbClr val="FF66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01160D-5A16-4801-87F0-956C2E27BA73}"/>
              </a:ext>
            </a:extLst>
          </p:cNvPr>
          <p:cNvSpPr txBox="1"/>
          <p:nvPr/>
        </p:nvSpPr>
        <p:spPr>
          <a:xfrm>
            <a:off x="504281" y="1035720"/>
            <a:ext cx="104685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</a:p>
          <a:p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atua como um "Messenger Broker", recebendo e encaminhando mensagens entre sistemas. Em um cenário de e-commerce, exemplificando, uma compra desencadeia um processo assíncrono: a mensagem passa por sistemas distintos, como o de vendas, centro de distribuição e emissão de nota fiscal. Essa abordagem horizontal permite que uma única ação acione diversas tarefas. O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crucial nesse contexto, gerenciando eficientemente a comunicação entre sistemas e facilitando a orquestração de ações em ambientes assíncronos.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36409C8-A3E9-A4DA-9F50-C6A3DFB62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532" y="5808653"/>
            <a:ext cx="1413468" cy="7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EB23E6-899D-4FA4-8624-ECFDC936EE82}"/>
              </a:ext>
            </a:extLst>
          </p:cNvPr>
          <p:cNvSpPr/>
          <p:nvPr/>
        </p:nvSpPr>
        <p:spPr>
          <a:xfrm>
            <a:off x="1" y="6574971"/>
            <a:ext cx="12192000" cy="28302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9966E1-944E-4418-BC44-FD8B7C3F5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6666" r="2638" b="42917"/>
          <a:stretch/>
        </p:blipFill>
        <p:spPr>
          <a:xfrm>
            <a:off x="10669088" y="88679"/>
            <a:ext cx="1409700" cy="30429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5A7EE5-F8B2-4536-89F0-E0779C4DE67F}"/>
              </a:ext>
            </a:extLst>
          </p:cNvPr>
          <p:cNvSpPr txBox="1"/>
          <p:nvPr/>
        </p:nvSpPr>
        <p:spPr>
          <a:xfrm>
            <a:off x="0" y="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rgbClr val="FF6600"/>
                </a:solidFill>
                <a:latin typeface="Franklin Gothic Demi Cond" panose="020B0706030402020204" pitchFamily="34" charset="0"/>
              </a:rPr>
              <a:t>Sistemas Distribuídos: </a:t>
            </a:r>
            <a:r>
              <a:rPr lang="pt-BR" sz="900" dirty="0" err="1">
                <a:solidFill>
                  <a:srgbClr val="FF6600"/>
                </a:solidFill>
                <a:latin typeface="Franklin Gothic Demi Cond" panose="020B0706030402020204" pitchFamily="34" charset="0"/>
              </a:rPr>
              <a:t>RabbitQM</a:t>
            </a:r>
            <a:endParaRPr lang="pt-BR" sz="900" dirty="0">
              <a:solidFill>
                <a:srgbClr val="FF6600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01160D-5A16-4801-87F0-956C2E27BA73}"/>
              </a:ext>
            </a:extLst>
          </p:cNvPr>
          <p:cNvSpPr txBox="1"/>
          <p:nvPr/>
        </p:nvSpPr>
        <p:spPr>
          <a:xfrm>
            <a:off x="504281" y="1035720"/>
            <a:ext cx="1046851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Caracteristicas</a:t>
            </a:r>
            <a:endParaRPr lang="pt-BR" sz="32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uma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componente crucial que facilita o roteamento de mensagens entre produtores e filas. Existem diferentes tipos de </a:t>
            </a: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exchanges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como:</a:t>
            </a:r>
          </a:p>
          <a:p>
            <a:endParaRPr lang="pt-BR" sz="2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(roteamento com base em chave)</a:t>
            </a:r>
          </a:p>
          <a:p>
            <a:pPr marL="457200" indent="-4572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Fanout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(envia cópias para todas as filas)</a:t>
            </a:r>
          </a:p>
          <a:p>
            <a:pPr marL="457200" indent="-457200"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pt-BR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(permite padrões de roteamento avançados)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36409C8-A3E9-A4DA-9F50-C6A3DFB62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532" y="5808653"/>
            <a:ext cx="1413468" cy="74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EEB23E6-899D-4FA4-8624-ECFDC936EE82}"/>
              </a:ext>
            </a:extLst>
          </p:cNvPr>
          <p:cNvSpPr/>
          <p:nvPr/>
        </p:nvSpPr>
        <p:spPr>
          <a:xfrm>
            <a:off x="1" y="2936098"/>
            <a:ext cx="12192000" cy="392190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8405872-C918-4150-89E2-1C1E444DC904}"/>
              </a:ext>
            </a:extLst>
          </p:cNvPr>
          <p:cNvSpPr txBox="1"/>
          <p:nvPr/>
        </p:nvSpPr>
        <p:spPr>
          <a:xfrm>
            <a:off x="8653503" y="3768875"/>
            <a:ext cx="33874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Obrigado!</a:t>
            </a:r>
          </a:p>
          <a:p>
            <a:pPr algn="r"/>
            <a:endParaRPr lang="pt-BR" sz="24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  <a:p>
            <a:pPr algn="r"/>
            <a:r>
              <a:rPr lang="pt-BR" sz="2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Lucas de Lima Pereira</a:t>
            </a:r>
          </a:p>
          <a:p>
            <a:pPr algn="r"/>
            <a:r>
              <a:rPr lang="pt-BR" sz="24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Michel</a:t>
            </a:r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F5BF062-D2A5-4E1A-A65C-A20B702D4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6666" r="2638" b="42917"/>
          <a:stretch/>
        </p:blipFill>
        <p:spPr>
          <a:xfrm>
            <a:off x="4526281" y="976953"/>
            <a:ext cx="3139438" cy="67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1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0873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234</Words>
  <Application>Microsoft Office PowerPoint</Application>
  <PresentationFormat>Widescreen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Franklin Gothic Heavy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Lucas Lima</cp:lastModifiedBy>
  <cp:revision>93</cp:revision>
  <dcterms:created xsi:type="dcterms:W3CDTF">2020-07-29T01:03:44Z</dcterms:created>
  <dcterms:modified xsi:type="dcterms:W3CDTF">2023-12-07T19:32:50Z</dcterms:modified>
</cp:coreProperties>
</file>