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"/>
  </p:notesMasterIdLst>
  <p:sldIdLst>
    <p:sldId id="263" r:id="rId2"/>
    <p:sldId id="262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95E"/>
    <a:srgbClr val="7FC8D9"/>
    <a:srgbClr val="C60C31"/>
    <a:srgbClr val="C70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115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4FB3B-6AEE-4827-991E-A40C1083E745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DC845-9A98-46AD-AFB0-7269D9A1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85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0453B75-BBB0-4EE8-88C0-900BEB2CA360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6349682" y="115975"/>
            <a:ext cx="2465705" cy="1059815"/>
          </a:xfrm>
          <a:prstGeom prst="rect">
            <a:avLst/>
          </a:prstGeom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78F8DB-58FE-4EEE-AAF9-78744BB66A2D}"/>
              </a:ext>
            </a:extLst>
          </p:cNvPr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275590" y="6336892"/>
            <a:ext cx="353060" cy="353060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medium confidence">
            <a:extLst>
              <a:ext uri="{FF2B5EF4-FFF2-40B4-BE49-F238E27FC236}">
                <a16:creationId xmlns:a16="http://schemas.microsoft.com/office/drawing/2014/main" id="{6DF7703F-CBF5-4045-A899-E734A80BEBC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26" y="6257686"/>
            <a:ext cx="3012007" cy="5320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1D8A42-1F38-48EA-A4F5-0A3082E7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8" y="168048"/>
            <a:ext cx="5129048" cy="120345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60C31"/>
                </a:solidFill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90155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35A3FD-66B3-498B-BEAE-B8218FE5F697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100329" y="652145"/>
            <a:ext cx="9722485" cy="555371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D8FB030-E970-44E6-9BAC-26C54E6A6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062" y="306835"/>
            <a:ext cx="6195523" cy="1059815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2192F-84C2-447F-B4D9-8618094C1B97}"/>
              </a:ext>
            </a:extLst>
          </p:cNvPr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6349682" y="115975"/>
            <a:ext cx="2465705" cy="1059815"/>
          </a:xfrm>
          <a:prstGeom prst="rect">
            <a:avLst/>
          </a:prstGeom>
          <a:ln>
            <a:noFill/>
          </a:ln>
        </p:spPr>
      </p:pic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4E7A6EA5-A60C-4883-A496-522F9B74145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18" y="19981"/>
            <a:ext cx="4209052" cy="91440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562BA-C5C2-457F-9199-81150A38A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5271" y="1020575"/>
            <a:ext cx="2897188" cy="346075"/>
          </a:xfrm>
        </p:spPr>
        <p:txBody>
          <a:bodyPr>
            <a:noAutofit/>
          </a:bodyPr>
          <a:lstStyle>
            <a:lvl1pPr marL="0" indent="0" algn="l">
              <a:buNone/>
              <a:defRPr sz="1400" b="1">
                <a:solidFill>
                  <a:srgbClr val="02095E"/>
                </a:solidFill>
              </a:defRPr>
            </a:lvl1pPr>
          </a:lstStyle>
          <a:p>
            <a:pPr lvl="0"/>
            <a:r>
              <a:rPr lang="en-US" dirty="0"/>
              <a:t>Restaurant name</a:t>
            </a:r>
          </a:p>
        </p:txBody>
      </p:sp>
    </p:spTree>
    <p:extLst>
      <p:ext uri="{BB962C8B-B14F-4D97-AF65-F5344CB8AC3E}">
        <p14:creationId xmlns:p14="http://schemas.microsoft.com/office/powerpoint/2010/main" val="129780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A96C4A-ADAE-4BDB-BE69-62B852CD6698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6349682" y="115975"/>
            <a:ext cx="2465705" cy="1059815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9A1DC8-19E1-4005-AA33-77FF17D0839D}"/>
              </a:ext>
            </a:extLst>
          </p:cNvPr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275590" y="6336892"/>
            <a:ext cx="353060" cy="353060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68FDEB9C-6289-42BA-ABE7-70F6B2B9B6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26" y="6257686"/>
            <a:ext cx="3012007" cy="53202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0FD6633-BDB4-4B3F-8298-0BEB9F18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8" y="168048"/>
            <a:ext cx="5129048" cy="120345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60C31"/>
                </a:solidFill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0DB121-3804-4C14-9247-C7FDADB8FD51}"/>
              </a:ext>
            </a:extLst>
          </p:cNvPr>
          <p:cNvGrpSpPr/>
          <p:nvPr userDrawn="1"/>
        </p:nvGrpSpPr>
        <p:grpSpPr>
          <a:xfrm>
            <a:off x="747145" y="1803980"/>
            <a:ext cx="7069860" cy="1625020"/>
            <a:chOff x="747145" y="1307752"/>
            <a:chExt cx="7069860" cy="1625020"/>
          </a:xfrm>
        </p:grpSpPr>
        <p:pic>
          <p:nvPicPr>
            <p:cNvPr id="11" name="Graphic 10" descr="Bullseye with solid fill">
              <a:extLst>
                <a:ext uri="{FF2B5EF4-FFF2-40B4-BE49-F238E27FC236}">
                  <a16:creationId xmlns:a16="http://schemas.microsoft.com/office/drawing/2014/main" id="{5395EF6D-9263-4584-AF16-03B55A546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7145" y="1307752"/>
              <a:ext cx="1625020" cy="1625020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7DAB2-613A-413D-BDB2-9F8A97B4F8B7}"/>
                </a:ext>
              </a:extLst>
            </p:cNvPr>
            <p:cNvGrpSpPr/>
            <p:nvPr userDrawn="1"/>
          </p:nvGrpSpPr>
          <p:grpSpPr>
            <a:xfrm>
              <a:off x="2913878" y="1359027"/>
              <a:ext cx="4903127" cy="1494264"/>
              <a:chOff x="2913878" y="1359027"/>
              <a:chExt cx="4903127" cy="149426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4C20572-78A3-4303-8487-64F7C100109D}"/>
                  </a:ext>
                </a:extLst>
              </p:cNvPr>
              <p:cNvSpPr/>
              <p:nvPr/>
            </p:nvSpPr>
            <p:spPr>
              <a:xfrm>
                <a:off x="2913878" y="1359027"/>
                <a:ext cx="4903127" cy="1494264"/>
              </a:xfrm>
              <a:prstGeom prst="rect">
                <a:avLst/>
              </a:prstGeom>
              <a:solidFill>
                <a:srgbClr val="7FC8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5693D1-806F-42F9-8128-F038E9534E51}"/>
                  </a:ext>
                </a:extLst>
              </p:cNvPr>
              <p:cNvSpPr txBox="1"/>
              <p:nvPr userDrawn="1"/>
            </p:nvSpPr>
            <p:spPr>
              <a:xfrm>
                <a:off x="3575460" y="1422024"/>
                <a:ext cx="3802566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Target Food Cost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As of </a:t>
                </a:r>
                <a:r>
                  <a:rPr lang="en-US" sz="1800" b="1" dirty="0">
                    <a:solidFill>
                      <a:srgbClr val="7FC8D9"/>
                    </a:solidFill>
                  </a:rPr>
                  <a:t>00/00/0000</a:t>
                </a:r>
              </a:p>
              <a:p>
                <a:pPr algn="ctr"/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27D100-CFF3-4768-80C1-D11C24B8CF8D}"/>
              </a:ext>
            </a:extLst>
          </p:cNvPr>
          <p:cNvGrpSpPr/>
          <p:nvPr userDrawn="1"/>
        </p:nvGrpSpPr>
        <p:grpSpPr>
          <a:xfrm>
            <a:off x="726359" y="3782719"/>
            <a:ext cx="7090646" cy="1625020"/>
            <a:chOff x="726359" y="3429000"/>
            <a:chExt cx="7090646" cy="1625020"/>
          </a:xfrm>
        </p:grpSpPr>
        <p:pic>
          <p:nvPicPr>
            <p:cNvPr id="16" name="Graphic 15" descr="Mathematics with solid fill">
              <a:extLst>
                <a:ext uri="{FF2B5EF4-FFF2-40B4-BE49-F238E27FC236}">
                  <a16:creationId xmlns:a16="http://schemas.microsoft.com/office/drawing/2014/main" id="{2D041BF3-0DEF-4D44-A8AA-26A54930A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6359" y="3429000"/>
              <a:ext cx="1625020" cy="162502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4201D6-4D9E-4CF3-B085-B72AEE06A331}"/>
                </a:ext>
              </a:extLst>
            </p:cNvPr>
            <p:cNvSpPr/>
            <p:nvPr/>
          </p:nvSpPr>
          <p:spPr>
            <a:xfrm>
              <a:off x="2913878" y="3496274"/>
              <a:ext cx="4903127" cy="1490472"/>
            </a:xfrm>
            <a:prstGeom prst="rect">
              <a:avLst/>
            </a:prstGeom>
            <a:solidFill>
              <a:srgbClr val="004F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6DACDF3-8280-4BA2-9F51-F298A28E6549}"/>
                </a:ext>
              </a:extLst>
            </p:cNvPr>
            <p:cNvSpPr txBox="1"/>
            <p:nvPr userDrawn="1"/>
          </p:nvSpPr>
          <p:spPr>
            <a:xfrm>
              <a:off x="3464158" y="3496274"/>
              <a:ext cx="38025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Estimated Food Cost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As of </a:t>
              </a:r>
              <a:r>
                <a:rPr lang="en-US" b="1" dirty="0">
                  <a:solidFill>
                    <a:srgbClr val="004F71"/>
                  </a:solidFill>
                </a:rPr>
                <a:t>00/00/0000</a:t>
              </a: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37E3C-E4E0-48D5-B918-2006445CC8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73563" y="2722294"/>
            <a:ext cx="1893887" cy="592138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1B06D-6A0A-4A4C-9D61-0AF9EEC627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73563" y="4667147"/>
            <a:ext cx="1892808" cy="59436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Edit2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9339E9B-DB49-40AD-8096-1639E94A9C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12811" y="2313691"/>
            <a:ext cx="1250950" cy="215900"/>
          </a:xfrm>
        </p:spPr>
        <p:txBody>
          <a:bodyPr>
            <a:noAutofit/>
          </a:bodyPr>
          <a:lstStyle>
            <a:lvl1pPr marL="0" indent="0" algn="l">
              <a:buNone/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xx/xx/</a:t>
            </a:r>
            <a:r>
              <a:rPr lang="en-US" dirty="0" err="1"/>
              <a:t>xxxx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2117B30-3BFE-430F-9A98-769E42214E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01539" y="4255379"/>
            <a:ext cx="1252728" cy="219456"/>
          </a:xfrm>
        </p:spPr>
        <p:txBody>
          <a:bodyPr>
            <a:noAutofit/>
          </a:bodyPr>
          <a:lstStyle>
            <a:lvl1pPr marL="0" indent="0">
              <a:buNone/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xx/xx/</a:t>
            </a:r>
            <a:r>
              <a:rPr lang="en-US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4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B589A-F520-4081-8BD5-0087FAC1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6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74E5607-BC63-48DA-A047-41907AE2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655F27-3251-4F5E-B958-A7A22EEBC1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1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D8D1E6-989D-4283-BC11-B50191F1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Cost Calculation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1FA49-40BF-47B1-9035-084A5AE739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5EA34-CE25-4316-9B96-593D9A4E9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05A9CF-C2E4-4947-9898-3B2DEC7EF1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56716D-3E99-4E91-AC1F-1B183CAE39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7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3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Food Cost Calculation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McAnulty</dc:creator>
  <cp:lastModifiedBy>Lukas McAnulty</cp:lastModifiedBy>
  <cp:revision>27</cp:revision>
  <dcterms:created xsi:type="dcterms:W3CDTF">2022-04-10T23:11:12Z</dcterms:created>
  <dcterms:modified xsi:type="dcterms:W3CDTF">2022-04-12T04:17:15Z</dcterms:modified>
</cp:coreProperties>
</file>