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4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AF4DE-BCB1-4299-B7F9-0933B8C7E304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2D7C-3395-4399-8F3A-F262FBFB3A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060848"/>
            <a:ext cx="9144000" cy="1656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Tela de Login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Curso: Tecnologia em Sistemas para Internet</a:t>
            </a:r>
          </a:p>
          <a:p>
            <a:r>
              <a:rPr lang="pt-BR" dirty="0"/>
              <a:t>Disciplina: Projeto Integrador 2</a:t>
            </a:r>
          </a:p>
          <a:p>
            <a:r>
              <a:rPr lang="pt-BR" sz="2200" b="1" dirty="0"/>
              <a:t>Prof. Wilton de Paula Filho</a:t>
            </a:r>
          </a:p>
          <a:p>
            <a:r>
              <a:rPr lang="pt-BR" sz="2200" b="1" dirty="0"/>
              <a:t>wiltonpaulafilho@gmail.com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1152128" cy="151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620688"/>
            <a:ext cx="6577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/>
              <a:t>MINISTÉRIO DA EDUCAÇÃO</a:t>
            </a:r>
            <a:endParaRPr lang="pt-BR" sz="1100" dirty="0"/>
          </a:p>
          <a:p>
            <a:pPr algn="ctr"/>
            <a:r>
              <a:rPr lang="pt-BR" sz="1100" b="1" dirty="0"/>
              <a:t>SECRETARIA DE EDUCAÇÃO PROFISSIONAL E TECNOLÓGICA</a:t>
            </a:r>
            <a:endParaRPr lang="pt-BR" sz="1100" dirty="0"/>
          </a:p>
          <a:p>
            <a:pPr algn="ctr"/>
            <a:r>
              <a:rPr lang="pt-BR" sz="1100" dirty="0"/>
              <a:t>INSTITUTO FEDERAL DE EDUCAÇÃO, CIÊNCIA E TECNOLOGIA TRIÂNGULO MINEIRO – Campus Uberlândia Centro</a:t>
            </a:r>
          </a:p>
          <a:p>
            <a:pPr algn="ctr"/>
            <a:endParaRPr lang="pt-BR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184" y="1279301"/>
            <a:ext cx="8291264" cy="5462067"/>
          </a:xfrm>
        </p:spPr>
        <p:txBody>
          <a:bodyPr>
            <a:normAutofit fontScale="92500" lnSpcReduction="10000"/>
          </a:bodyPr>
          <a:lstStyle/>
          <a:p>
            <a:r>
              <a:rPr lang="pt-BR" sz="2800" b="1" dirty="0"/>
              <a:t>Campos do formulário da tela de acesso (login):</a:t>
            </a:r>
          </a:p>
          <a:p>
            <a:pPr lvl="1"/>
            <a:r>
              <a:rPr lang="pt-BR" sz="2000" b="1" dirty="0"/>
              <a:t>Quais caixas de texto deve haver? </a:t>
            </a:r>
          </a:p>
          <a:p>
            <a:pPr lvl="2"/>
            <a:r>
              <a:rPr lang="pt-BR" sz="1600" b="1" dirty="0">
                <a:solidFill>
                  <a:srgbClr val="C00000"/>
                </a:solidFill>
              </a:rPr>
              <a:t>Usuário</a:t>
            </a:r>
            <a:r>
              <a:rPr lang="pt-BR" sz="1600" b="1" dirty="0"/>
              <a:t> (deve haver apenas letras: acentos são permitidos)</a:t>
            </a:r>
          </a:p>
          <a:p>
            <a:pPr lvl="2"/>
            <a:r>
              <a:rPr lang="pt-BR" sz="1600" b="1" dirty="0"/>
              <a:t> </a:t>
            </a:r>
            <a:r>
              <a:rPr lang="pt-BR" sz="1600" b="1" dirty="0">
                <a:solidFill>
                  <a:srgbClr val="C00000"/>
                </a:solidFill>
              </a:rPr>
              <a:t>Senha</a:t>
            </a:r>
            <a:r>
              <a:rPr lang="pt-BR" sz="1600" b="1" dirty="0"/>
              <a:t> (deve haver entre 6 a 12 caracteres: letras e números são os únicos permitidos)</a:t>
            </a:r>
          </a:p>
          <a:p>
            <a:pPr lvl="1"/>
            <a:endParaRPr lang="pt-BR" sz="2000" b="1" dirty="0"/>
          </a:p>
          <a:p>
            <a:pPr lvl="1"/>
            <a:r>
              <a:rPr lang="pt-BR" sz="2000" b="1" dirty="0" err="1"/>
              <a:t>Checkbox</a:t>
            </a:r>
            <a:r>
              <a:rPr lang="pt-BR" sz="2000" b="1" dirty="0"/>
              <a:t>: </a:t>
            </a:r>
          </a:p>
          <a:p>
            <a:pPr lvl="2"/>
            <a:r>
              <a:rPr lang="pt-BR" sz="1600" b="1" dirty="0">
                <a:solidFill>
                  <a:srgbClr val="C00000"/>
                </a:solidFill>
              </a:rPr>
              <a:t>Lembrar senha</a:t>
            </a:r>
            <a:r>
              <a:rPr lang="pt-BR" sz="1600" b="1" dirty="0"/>
              <a:t>. Se o usuário selecionar essa opção (via </a:t>
            </a:r>
            <a:r>
              <a:rPr lang="pt-BR" sz="1600" b="1" dirty="0" err="1"/>
              <a:t>checkbox</a:t>
            </a:r>
            <a:r>
              <a:rPr lang="pt-BR" sz="1600" b="1" dirty="0"/>
              <a:t>) a senha dele será armazenada localmente (utilize </a:t>
            </a:r>
            <a:r>
              <a:rPr lang="pt-BR" sz="1600" b="1" dirty="0" err="1"/>
              <a:t>LocalStorage</a:t>
            </a:r>
            <a:r>
              <a:rPr lang="pt-BR" sz="1600" b="1" dirty="0"/>
              <a:t>) no computador que estiver sendo utilizado pelo usuário e ao desmarcá-la a informação deverá ser removida da computador.</a:t>
            </a:r>
          </a:p>
          <a:p>
            <a:pPr lvl="1"/>
            <a:endParaRPr lang="pt-BR" sz="2000" b="1" dirty="0"/>
          </a:p>
          <a:p>
            <a:pPr lvl="1"/>
            <a:r>
              <a:rPr lang="pt-BR" sz="2000" b="1" dirty="0"/>
              <a:t>Botões: </a:t>
            </a:r>
          </a:p>
          <a:p>
            <a:pPr lvl="2"/>
            <a:r>
              <a:rPr lang="pt-BR" sz="1600" b="1" dirty="0">
                <a:solidFill>
                  <a:srgbClr val="C00000"/>
                </a:solidFill>
              </a:rPr>
              <a:t>Entrar</a:t>
            </a:r>
            <a:r>
              <a:rPr lang="pt-BR" sz="1600" b="1" dirty="0"/>
              <a:t>: utilizado para validar as informações do formulário e entrar no jogo. Caso todas as informações estejam corretas, as informações deverão ser consultadas no servidor e uma mensagem deverá ser exibida ao usuário: “Usuário existente” ou “Usuário inexistente”</a:t>
            </a:r>
          </a:p>
          <a:p>
            <a:pPr lvl="2"/>
            <a:r>
              <a:rPr lang="pt-BR" sz="1600" b="1" dirty="0">
                <a:solidFill>
                  <a:srgbClr val="C00000"/>
                </a:solidFill>
              </a:rPr>
              <a:t>Cadastrar</a:t>
            </a:r>
            <a:r>
              <a:rPr lang="pt-BR" sz="1600" b="1" dirty="0"/>
              <a:t>: chama uma nova tela para entrar no jogo (formulário de cadastro)</a:t>
            </a:r>
          </a:p>
          <a:p>
            <a:pPr marL="0" indent="0">
              <a:buNone/>
            </a:pPr>
            <a:endParaRPr lang="pt-BR" sz="1700" b="1" dirty="0"/>
          </a:p>
          <a:p>
            <a:pPr marL="0" indent="0">
              <a:buNone/>
            </a:pPr>
            <a:r>
              <a:rPr lang="pt-BR" sz="1700" b="1" dirty="0">
                <a:solidFill>
                  <a:srgbClr val="00B050"/>
                </a:solidFill>
              </a:rPr>
              <a:t>OBS: Todo o formulário deve estar centralizado horizontalmente e verticalmente em relação a janela do navegador.</a:t>
            </a:r>
          </a:p>
          <a:p>
            <a:pPr lvl="1"/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0" y="-27384"/>
            <a:ext cx="9144000" cy="10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338151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184" y="1279301"/>
            <a:ext cx="8291264" cy="5174035"/>
          </a:xfrm>
        </p:spPr>
        <p:txBody>
          <a:bodyPr>
            <a:normAutofit/>
          </a:bodyPr>
          <a:lstStyle/>
          <a:p>
            <a:r>
              <a:rPr lang="pt-BR" sz="2600" b="1" dirty="0"/>
              <a:t>Efeitos visuais:</a:t>
            </a:r>
          </a:p>
          <a:p>
            <a:pPr lvl="1"/>
            <a:r>
              <a:rPr lang="pt-BR" sz="1900" b="1" dirty="0">
                <a:solidFill>
                  <a:srgbClr val="C00000"/>
                </a:solidFill>
              </a:rPr>
              <a:t>Caixas de texto</a:t>
            </a:r>
            <a:r>
              <a:rPr lang="pt-BR" sz="1900" b="1" dirty="0"/>
              <a:t>: </a:t>
            </a:r>
          </a:p>
          <a:p>
            <a:pPr lvl="2"/>
            <a:r>
              <a:rPr lang="pt-BR" sz="1500" b="1" dirty="0"/>
              <a:t>Deve haver pelos menos duas animações: uma interna (</a:t>
            </a:r>
            <a:r>
              <a:rPr lang="pt-BR" sz="1500" b="1" dirty="0" err="1"/>
              <a:t>ex</a:t>
            </a:r>
            <a:r>
              <a:rPr lang="pt-BR" sz="1500" b="1" dirty="0"/>
              <a:t>: imagem movimentando dentro do campo, ao receber o foco) e uma externa (borda, </a:t>
            </a:r>
            <a:r>
              <a:rPr lang="pt-BR" sz="1500" b="1" dirty="0" err="1"/>
              <a:t>etc</a:t>
            </a:r>
            <a:r>
              <a:rPr lang="pt-BR" sz="1500" b="1" dirty="0"/>
              <a:t>)</a:t>
            </a:r>
          </a:p>
          <a:p>
            <a:pPr lvl="2"/>
            <a:r>
              <a:rPr lang="pt-BR" sz="1500" b="1" dirty="0"/>
              <a:t>Som: deve ser tocado um som ao interagir com o campo (clique, foco, </a:t>
            </a:r>
            <a:r>
              <a:rPr lang="pt-BR" sz="1500" b="1" dirty="0" err="1"/>
              <a:t>etc</a:t>
            </a:r>
            <a:r>
              <a:rPr lang="pt-BR" sz="1500" b="1" dirty="0"/>
              <a:t>: escolha o evento)</a:t>
            </a:r>
          </a:p>
          <a:p>
            <a:pPr lvl="1"/>
            <a:r>
              <a:rPr lang="pt-BR" sz="1900" b="1" dirty="0">
                <a:solidFill>
                  <a:srgbClr val="C00000"/>
                </a:solidFill>
              </a:rPr>
              <a:t>Botões</a:t>
            </a:r>
            <a:r>
              <a:rPr lang="pt-BR" sz="1900" b="1" dirty="0"/>
              <a:t>: </a:t>
            </a:r>
          </a:p>
          <a:p>
            <a:pPr lvl="2"/>
            <a:r>
              <a:rPr lang="pt-BR" sz="1500" b="1" dirty="0"/>
              <a:t>deve haver pelo menos dois efeitos de animação (sugestão: efeito no texto (esticar, mudar cor, </a:t>
            </a:r>
            <a:r>
              <a:rPr lang="pt-BR" sz="1500" b="1" dirty="0" err="1"/>
              <a:t>etc</a:t>
            </a:r>
            <a:r>
              <a:rPr lang="pt-BR" sz="1500" b="1" dirty="0"/>
              <a:t>) e evento de profundidade (aumentar o tamanho do botão, movimentá-los, </a:t>
            </a:r>
            <a:r>
              <a:rPr lang="pt-BR" sz="1500" b="1" dirty="0" err="1"/>
              <a:t>etc</a:t>
            </a:r>
            <a:r>
              <a:rPr lang="pt-BR" sz="1500" b="1" dirty="0"/>
              <a:t>)</a:t>
            </a:r>
          </a:p>
          <a:p>
            <a:r>
              <a:rPr lang="pt-BR" sz="2600" b="1" dirty="0"/>
              <a:t>Imagem de plano de fundo:</a:t>
            </a:r>
          </a:p>
          <a:p>
            <a:pPr lvl="1"/>
            <a:r>
              <a:rPr lang="pt-BR" sz="1900" b="1" dirty="0"/>
              <a:t>A imagem de fundo deve ser ajustada ao tamanho do dispositivo (responsividade: aumentar e diminuir)</a:t>
            </a:r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0" y="-27384"/>
            <a:ext cx="9144000" cy="10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236894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184" y="1279301"/>
            <a:ext cx="8291264" cy="51740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OBS: Nesse exemplo não há todos os requisitos funcionais descritos anteriormente que deverão ser implementados</a:t>
            </a:r>
          </a:p>
          <a:p>
            <a:pPr lvl="1" algn="just"/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0" y="-27384"/>
            <a:ext cx="9144000" cy="10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Veja um exemplo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FAED45-84C8-40E3-AFFB-2F602E96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6804248" cy="38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0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060848"/>
            <a:ext cx="9144000" cy="1656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Tela de Login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Curso: Tecnologia em Sistemas para Internet</a:t>
            </a:r>
          </a:p>
          <a:p>
            <a:r>
              <a:rPr lang="pt-BR" dirty="0"/>
              <a:t>Disciplina: Projeto Integrador 2</a:t>
            </a:r>
          </a:p>
          <a:p>
            <a:r>
              <a:rPr lang="pt-BR" sz="2200" b="1" dirty="0"/>
              <a:t>Prof. Wilton de Paula Filho</a:t>
            </a:r>
          </a:p>
          <a:p>
            <a:r>
              <a:rPr lang="pt-BR" sz="2200" b="1" dirty="0"/>
              <a:t>wiltonpaulafilho@gmail.com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1152128" cy="151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620688"/>
            <a:ext cx="6577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/>
              <a:t>MINISTÉRIO DA EDUCAÇÃO</a:t>
            </a:r>
            <a:endParaRPr lang="pt-BR" sz="1100" dirty="0"/>
          </a:p>
          <a:p>
            <a:pPr algn="ctr"/>
            <a:r>
              <a:rPr lang="pt-BR" sz="1100" b="1" dirty="0"/>
              <a:t>SECRETARIA DE EDUCAÇÃO PROFISSIONAL E TECNOLÓGICA</a:t>
            </a:r>
            <a:endParaRPr lang="pt-BR" sz="1100" dirty="0"/>
          </a:p>
          <a:p>
            <a:pPr algn="ctr"/>
            <a:r>
              <a:rPr lang="pt-BR" sz="1100" dirty="0"/>
              <a:t>INSTITUTO FEDERAL DE EDUCAÇÃO, CIÊNCIA E TECNOLOGIA TRIÂNGULO MINEIRO – Campus Uberlândia Centro</a:t>
            </a:r>
          </a:p>
          <a:p>
            <a:pPr algn="ctr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20417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417</Words>
  <Application>Microsoft Office PowerPoint</Application>
  <PresentationFormat>Apresentação na tela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Tela de Login</vt:lpstr>
      <vt:lpstr>Apresentação do PowerPoint</vt:lpstr>
      <vt:lpstr>Apresentação do PowerPoint</vt:lpstr>
      <vt:lpstr>Apresentação do PowerPoint</vt:lpstr>
      <vt:lpstr>Tela de Login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Camilla</dc:creator>
  <cp:lastModifiedBy>Wilton Filho</cp:lastModifiedBy>
  <cp:revision>17</cp:revision>
  <dcterms:created xsi:type="dcterms:W3CDTF">2015-08-27T19:42:19Z</dcterms:created>
  <dcterms:modified xsi:type="dcterms:W3CDTF">2018-09-20T13:00:25Z</dcterms:modified>
</cp:coreProperties>
</file>