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279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</a:t>
            </a:r>
            <a:r>
              <a:rPr lang="pt-BR"/>
              <a:t>Básicos</a:t>
            </a:r>
            <a:r>
              <a:rPr lang="pt-BR"/>
              <a:t> do Linux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589700" y="39736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Professor: Marco Antonio Vieira Rodrigues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MOVIMENTAÇÃO</a:t>
            </a:r>
            <a:r>
              <a:rPr lang="pt-BR"/>
              <a:t> ENTRE </a:t>
            </a:r>
            <a:r>
              <a:rPr lang="pt-BR"/>
              <a:t>DIRETÓRIOS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entrar em um </a:t>
            </a:r>
            <a:r>
              <a:rPr lang="pt-BR"/>
              <a:t>diretório</a:t>
            </a:r>
            <a:r>
              <a:rPr lang="pt-BR"/>
              <a:t>: cd NomeDaPasta ou cd caminho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Ex: cd /inicio/pasta2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Voltar para o </a:t>
            </a:r>
            <a:r>
              <a:rPr lang="pt-BR"/>
              <a:t>diretório</a:t>
            </a:r>
            <a:r>
              <a:rPr lang="pt-BR"/>
              <a:t> anterior: cd 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DESCOBRIR ONDE </a:t>
            </a:r>
            <a:r>
              <a:rPr lang="pt-BR"/>
              <a:t>ESTÁ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 o comando pwd ele te mostrará por exemplo: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/inico/pasta2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CRIAR UM ARQUIVO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criar um arquivo usaremos o touch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Ex: touch text.txt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CRIAR </a:t>
            </a:r>
            <a:r>
              <a:rPr lang="pt-BR"/>
              <a:t>DIRETÓRIO</a:t>
            </a:r>
            <a:r>
              <a:rPr lang="pt-BR"/>
              <a:t> 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Usaremos o comando mkdir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Ex: mkdir NomeDaPasta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EXCLUIR </a:t>
            </a:r>
            <a:r>
              <a:rPr lang="pt-BR"/>
              <a:t>DIRETÓRIO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excluir </a:t>
            </a:r>
            <a:r>
              <a:rPr lang="pt-BR"/>
              <a:t>diretórios temos o rmdir que exclui diretórios vazios</a:t>
            </a:r>
            <a:r>
              <a:rPr lang="pt-BR"/>
              <a:t> 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Ex: rmdir Pasta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excluir diretórios com conteúdo dentro vamos usar o rm -r . (r</a:t>
            </a:r>
            <a:r>
              <a:rPr lang="pt-BR"/>
              <a:t>m) </a:t>
            </a:r>
            <a:r>
              <a:rPr lang="pt-BR"/>
              <a:t>para remover e (-r) para forçar a remoção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ex: rm -r PastaComConteúdo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LISTAR CONTEÚDO DO </a:t>
            </a:r>
            <a:r>
              <a:rPr lang="pt-BR"/>
              <a:t>DIRETÓRIO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listar o conteúdo de um </a:t>
            </a:r>
            <a:r>
              <a:rPr lang="pt-BR"/>
              <a:t>diretório</a:t>
            </a:r>
            <a:r>
              <a:rPr lang="pt-BR"/>
              <a:t> vamos usar o comando ls ele retornará as pasta do </a:t>
            </a:r>
            <a:r>
              <a:rPr lang="pt-BR"/>
              <a:t>diretório</a:t>
            </a:r>
            <a:r>
              <a:rPr lang="pt-BR"/>
              <a:t> que está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Ex: estou na pasta inicio e executo o comando ls, vai aparecer para mim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Pasta1 Pasta2 Pasta3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