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de </a:t>
            </a:r>
            <a:r>
              <a:rPr lang="pt-BR"/>
              <a:t>Variáveis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572000" y="39618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Professor: Marco Antonio Vieira Rodrigues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DOUBLE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Representa números em notação de ponto flutuante normalizada em precisão dupla de 64 bits em conformidade com a norma IEEE 754-1985. O menor valor positivo representável é 4.94065645841246544e-324 e o maior é 1.7976931348623157e+308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DECLARAÇÂO EM JAVA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(declare o tipo de dado) (nome da variavel) = (valor a ser atribuido);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Ex: int variavel = 10;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BOOLEAN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Pode assumir o valor true ou o valor false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CHAR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Caractere em notação Unicode de 16 bits. Serve para a armazenagem de dados alfanuméricos. Também pode ser usado como um dado inteiro com valores na faixa entre 0 e 65535.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BYTE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Inteiro de 8 bits em notação de complemento de dois. Pode assumir valores entre -2</a:t>
            </a:r>
            <a:r>
              <a:rPr baseline="30000" lang="pt-BR"/>
              <a:t>7</a:t>
            </a:r>
            <a:r>
              <a:rPr lang="pt-BR"/>
              <a:t>=-128 e 2</a:t>
            </a:r>
            <a:r>
              <a:rPr baseline="30000" lang="pt-BR"/>
              <a:t>7</a:t>
            </a:r>
            <a:r>
              <a:rPr lang="pt-BR"/>
              <a:t>-1=127.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SHORT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Inteiro de 16 bits em notação de complemento de dois. Os valores possívels cobrem a faixa de -2</a:t>
            </a:r>
            <a:r>
              <a:rPr baseline="30000" lang="pt-BR"/>
              <a:t>-15</a:t>
            </a:r>
            <a:r>
              <a:rPr lang="pt-BR"/>
              <a:t>=-32.768 a 2</a:t>
            </a:r>
            <a:r>
              <a:rPr baseline="30000" lang="pt-BR"/>
              <a:t>15</a:t>
            </a:r>
            <a:r>
              <a:rPr lang="pt-BR"/>
              <a:t>-1=32.767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Inteiro de 32 bits em notação de complemento de dois. Pode assumir valores entre -2</a:t>
            </a:r>
            <a:r>
              <a:rPr baseline="30000" lang="pt-BR"/>
              <a:t>31</a:t>
            </a:r>
            <a:r>
              <a:rPr lang="pt-BR"/>
              <a:t>=2.147.483.648 e 2</a:t>
            </a:r>
            <a:r>
              <a:rPr baseline="30000" lang="pt-BR"/>
              <a:t>31</a:t>
            </a:r>
            <a:r>
              <a:rPr lang="pt-BR"/>
              <a:t>-1=2.147.483.647.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LONG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Inteiro de 64 bits em notação de complemento de dois. Pode assumir valores entre -2</a:t>
            </a:r>
            <a:r>
              <a:rPr baseline="30000" lang="pt-BR"/>
              <a:t>63</a:t>
            </a:r>
            <a:r>
              <a:rPr lang="pt-BR"/>
              <a:t> e 2</a:t>
            </a:r>
            <a:r>
              <a:rPr baseline="30000" lang="pt-BR"/>
              <a:t>63</a:t>
            </a:r>
            <a:r>
              <a:rPr lang="pt-BR"/>
              <a:t>-1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FLOAT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Representa números em notação de ponto flutuante normalizada em precisão simples de 32 bits em conformidade com a norma IEEE 754-1985. O menor valor positivo represntável por esse tipo é 1.40239846e-46 e o maior é 3.40282347e+38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