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cfaprendelivre.org/tecnologia/curso/criar_um_correio_eletronico/enviar_e_receber_uma_mensagem_de_correio_eletronico/1.d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Sistemas Operacionais?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89700" y="40207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Professor: Marco Antonio Vieira Rodrigues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INTERAÇÕES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50" y="258925"/>
            <a:ext cx="3475350" cy="483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SISTEMA OPERACIONAL?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sistema operacional é o software ou programa mais importante que é executado em um computador, é ele quem dá a possibilidade de usarmos e dar ordens ao mesmo.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 o sistema operacional?</a:t>
            </a:r>
            <a:endParaRPr sz="2150">
              <a:solidFill>
                <a:srgbClr val="00AB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Administra todos os recursos do computador, ou seja, o software e o hardware. É a estrutura que sustenta e administra todos os programas e partes do seu computador.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um sistema operacional é importante?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importantes porque permitem que você interaja e dê ordem ao computador. Sem um sistema operacional um computador é inútil.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Sem o sistema operacional, você não teria a plataforma que carrega os programas que possibilitam escrever uma carta, escutar música, navegar na internet.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https://www.gcfaprendelivre.org/tecnologia/curso/informatica_basica/sistemas_operacionais/1.do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