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Rodrigo Araújo Ribeiro" userId="3e4f057f91f142b8" providerId="Windows Live" clId="Web-{FACFA344-31B8-471D-A2A9-7699BC7FA130}"/>
    <pc:docChg chg="addSld modSld">
      <pc:chgData name="Lukas Rodrigo Araújo Ribeiro" userId="3e4f057f91f142b8" providerId="Windows Live" clId="Web-{FACFA344-31B8-471D-A2A9-7699BC7FA130}" dt="2018-05-18T15:17:41.095" v="86" actId="20577"/>
      <pc:docMkLst>
        <pc:docMk/>
      </pc:docMkLst>
      <pc:sldChg chg="modSp">
        <pc:chgData name="Lukas Rodrigo Araújo Ribeiro" userId="3e4f057f91f142b8" providerId="Windows Live" clId="Web-{FACFA344-31B8-471D-A2A9-7699BC7FA130}" dt="2018-05-18T15:12:28.960" v="9" actId="20577"/>
        <pc:sldMkLst>
          <pc:docMk/>
          <pc:sldMk cId="3601082625" sldId="256"/>
        </pc:sldMkLst>
        <pc:spChg chg="mod">
          <ac:chgData name="Lukas Rodrigo Araújo Ribeiro" userId="3e4f057f91f142b8" providerId="Windows Live" clId="Web-{FACFA344-31B8-471D-A2A9-7699BC7FA130}" dt="2018-05-18T15:12:20.913" v="6" actId="20577"/>
          <ac:spMkLst>
            <pc:docMk/>
            <pc:sldMk cId="3601082625" sldId="256"/>
            <ac:spMk id="2" creationId="{00000000-0000-0000-0000-000000000000}"/>
          </ac:spMkLst>
        </pc:spChg>
        <pc:spChg chg="mod">
          <ac:chgData name="Lukas Rodrigo Araújo Ribeiro" userId="3e4f057f91f142b8" providerId="Windows Live" clId="Web-{FACFA344-31B8-471D-A2A9-7699BC7FA130}" dt="2018-05-18T15:12:28.960" v="9" actId="20577"/>
          <ac:spMkLst>
            <pc:docMk/>
            <pc:sldMk cId="3601082625" sldId="256"/>
            <ac:spMk id="3" creationId="{00000000-0000-0000-0000-000000000000}"/>
          </ac:spMkLst>
        </pc:spChg>
      </pc:sldChg>
      <pc:sldChg chg="modSp new">
        <pc:chgData name="Lukas Rodrigo Araújo Ribeiro" userId="3e4f057f91f142b8" providerId="Windows Live" clId="Web-{FACFA344-31B8-471D-A2A9-7699BC7FA130}" dt="2018-05-18T15:16:47.171" v="73" actId="20577"/>
        <pc:sldMkLst>
          <pc:docMk/>
          <pc:sldMk cId="2123289936" sldId="257"/>
        </pc:sldMkLst>
        <pc:spChg chg="mod">
          <ac:chgData name="Lukas Rodrigo Araújo Ribeiro" userId="3e4f057f91f142b8" providerId="Windows Live" clId="Web-{FACFA344-31B8-471D-A2A9-7699BC7FA130}" dt="2018-05-18T15:14:10.682" v="36" actId="14100"/>
          <ac:spMkLst>
            <pc:docMk/>
            <pc:sldMk cId="2123289936" sldId="257"/>
            <ac:spMk id="2" creationId="{557C4F4B-E6B2-422D-AD1E-CDFA2BFEBA08}"/>
          </ac:spMkLst>
        </pc:spChg>
        <pc:spChg chg="mod">
          <ac:chgData name="Lukas Rodrigo Araújo Ribeiro" userId="3e4f057f91f142b8" providerId="Windows Live" clId="Web-{FACFA344-31B8-471D-A2A9-7699BC7FA130}" dt="2018-05-18T15:16:47.171" v="73" actId="20577"/>
          <ac:spMkLst>
            <pc:docMk/>
            <pc:sldMk cId="2123289936" sldId="257"/>
            <ac:spMk id="3" creationId="{283481E8-112F-4C4D-AA17-9D5FAC896665}"/>
          </ac:spMkLst>
        </pc:spChg>
      </pc:sldChg>
      <pc:sldChg chg="modSp new">
        <pc:chgData name="Lukas Rodrigo Araújo Ribeiro" userId="3e4f057f91f142b8" providerId="Windows Live" clId="Web-{FACFA344-31B8-471D-A2A9-7699BC7FA130}" dt="2018-05-18T15:17:41.095" v="85" actId="20577"/>
        <pc:sldMkLst>
          <pc:docMk/>
          <pc:sldMk cId="684016858" sldId="258"/>
        </pc:sldMkLst>
        <pc:spChg chg="mod">
          <ac:chgData name="Lukas Rodrigo Araújo Ribeiro" userId="3e4f057f91f142b8" providerId="Windows Live" clId="Web-{FACFA344-31B8-471D-A2A9-7699BC7FA130}" dt="2018-05-18T15:17:41.095" v="85" actId="20577"/>
          <ac:spMkLst>
            <pc:docMk/>
            <pc:sldMk cId="684016858" sldId="258"/>
            <ac:spMk id="2" creationId="{99759108-EC0E-467A-B0FC-C75E45EF0E5D}"/>
          </ac:spMkLst>
        </pc:spChg>
      </pc:sldChg>
    </pc:docChg>
  </pc:docChgLst>
  <pc:docChgLst>
    <pc:chgData name="Lukas Rodrigo Araújo Ribeiro" userId="3e4f057f91f142b8" providerId="Windows Live" clId="Web-{9129190B-1D02-4135-8FB3-FF3D6DE559E9}"/>
    <pc:docChg chg="addSld modSld">
      <pc:chgData name="Lukas Rodrigo Araújo Ribeiro" userId="3e4f057f91f142b8" providerId="Windows Live" clId="Web-{9129190B-1D02-4135-8FB3-FF3D6DE559E9}" dt="2018-05-18T15:23:17.108" v="181" actId="20577"/>
      <pc:docMkLst>
        <pc:docMk/>
      </pc:docMkLst>
      <pc:sldChg chg="addSp delSp modSp">
        <pc:chgData name="Lukas Rodrigo Araújo Ribeiro" userId="3e4f057f91f142b8" providerId="Windows Live" clId="Web-{9129190B-1D02-4135-8FB3-FF3D6DE559E9}" dt="2018-05-18T15:19:03.146" v="21" actId="1076"/>
        <pc:sldMkLst>
          <pc:docMk/>
          <pc:sldMk cId="684016858" sldId="258"/>
        </pc:sldMkLst>
        <pc:spChg chg="mod">
          <ac:chgData name="Lukas Rodrigo Araújo Ribeiro" userId="3e4f057f91f142b8" providerId="Windows Live" clId="Web-{9129190B-1D02-4135-8FB3-FF3D6DE559E9}" dt="2018-05-18T15:19:00.146" v="18" actId="20577"/>
          <ac:spMkLst>
            <pc:docMk/>
            <pc:sldMk cId="684016858" sldId="258"/>
            <ac:spMk id="2" creationId="{99759108-EC0E-467A-B0FC-C75E45EF0E5D}"/>
          </ac:spMkLst>
        </pc:spChg>
        <pc:spChg chg="del">
          <ac:chgData name="Lukas Rodrigo Araújo Ribeiro" userId="3e4f057f91f142b8" providerId="Windows Live" clId="Web-{9129190B-1D02-4135-8FB3-FF3D6DE559E9}" dt="2018-05-18T15:18:01.877" v="0"/>
          <ac:spMkLst>
            <pc:docMk/>
            <pc:sldMk cId="684016858" sldId="258"/>
            <ac:spMk id="3" creationId="{8A06198B-B157-467F-89D0-2441945C9479}"/>
          </ac:spMkLst>
        </pc:spChg>
        <pc:picChg chg="add mod ord">
          <ac:chgData name="Lukas Rodrigo Araújo Ribeiro" userId="3e4f057f91f142b8" providerId="Windows Live" clId="Web-{9129190B-1D02-4135-8FB3-FF3D6DE559E9}" dt="2018-05-18T15:19:03.146" v="21" actId="1076"/>
          <ac:picMkLst>
            <pc:docMk/>
            <pc:sldMk cId="684016858" sldId="258"/>
            <ac:picMk id="4" creationId="{8860B9A5-5947-43BD-BF40-3CEC7641C76E}"/>
          </ac:picMkLst>
        </pc:picChg>
      </pc:sldChg>
      <pc:sldChg chg="modSp new">
        <pc:chgData name="Lukas Rodrigo Araújo Ribeiro" userId="3e4f057f91f142b8" providerId="Windows Live" clId="Web-{9129190B-1D02-4135-8FB3-FF3D6DE559E9}" dt="2018-05-18T15:23:17.093" v="180" actId="20577"/>
        <pc:sldMkLst>
          <pc:docMk/>
          <pc:sldMk cId="2370585455" sldId="259"/>
        </pc:sldMkLst>
        <pc:spChg chg="mod">
          <ac:chgData name="Lukas Rodrigo Araújo Ribeiro" userId="3e4f057f91f142b8" providerId="Windows Live" clId="Web-{9129190B-1D02-4135-8FB3-FF3D6DE559E9}" dt="2018-05-18T15:19:58.836" v="35" actId="14100"/>
          <ac:spMkLst>
            <pc:docMk/>
            <pc:sldMk cId="2370585455" sldId="259"/>
            <ac:spMk id="2" creationId="{D1335A8C-BD4D-44C6-9F21-F16350C34010}"/>
          </ac:spMkLst>
        </pc:spChg>
        <pc:spChg chg="mod">
          <ac:chgData name="Lukas Rodrigo Araújo Ribeiro" userId="3e4f057f91f142b8" providerId="Windows Live" clId="Web-{9129190B-1D02-4135-8FB3-FF3D6DE559E9}" dt="2018-05-18T15:23:17.093" v="180" actId="20577"/>
          <ac:spMkLst>
            <pc:docMk/>
            <pc:sldMk cId="2370585455" sldId="259"/>
            <ac:spMk id="3" creationId="{1ABF585C-96AB-4041-A187-0A3E30F95F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Html5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4F4B-E6B2-422D-AD1E-CDFA2BFE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2129"/>
          </a:xfrm>
        </p:spPr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481E8-112F-4C4D-AA17-9D5FAC89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029" y="2155372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endParaRPr lang="en-US" sz="2400" dirty="0"/>
          </a:p>
          <a:p>
            <a:pPr marL="383540" indent="-383540"/>
            <a:endParaRPr lang="en-US" sz="2400" dirty="0">
              <a:latin typeface="f"/>
            </a:endParaRPr>
          </a:p>
          <a:p>
            <a:pPr marL="383540" indent="-383540"/>
            <a:r>
              <a:rPr lang="en-US" sz="2400" dirty="0">
                <a:latin typeface="f"/>
              </a:rPr>
              <a:t>HTML </a:t>
            </a:r>
            <a:r>
              <a:rPr lang="en-US" sz="2400" dirty="0" err="1">
                <a:latin typeface="f"/>
              </a:rPr>
              <a:t>significa</a:t>
            </a:r>
            <a:r>
              <a:rPr lang="en-US" sz="2400" dirty="0">
                <a:latin typeface="f"/>
              </a:rPr>
              <a:t> Hyper Text Markup Language</a:t>
            </a:r>
            <a:endParaRPr lang="en-US" sz="2400" dirty="0">
              <a:solidFill>
                <a:srgbClr val="191B0E"/>
              </a:solidFill>
              <a:latin typeface="f"/>
            </a:endParaRPr>
          </a:p>
          <a:p>
            <a:pPr marL="383540" indent="-383540"/>
            <a:r>
              <a:rPr lang="pt" sz="2400">
                <a:solidFill>
                  <a:srgbClr val="191B0E"/>
                </a:solidFill>
                <a:latin typeface="f"/>
              </a:rPr>
              <a:t>HTML descreve a estrutura das páginas da Web usando marcação</a:t>
            </a:r>
          </a:p>
          <a:p>
            <a:pPr marL="383540" indent="-383540"/>
            <a:r>
              <a:rPr lang="pt" sz="2400">
                <a:latin typeface="f"/>
              </a:rPr>
              <a:t>Elementos HTML são os blocos de construção de páginas HTML</a:t>
            </a:r>
            <a:endParaRPr lang="en-US" sz="2400">
              <a:solidFill>
                <a:schemeClr val="tx1"/>
              </a:solidFill>
              <a:latin typeface="f"/>
            </a:endParaRPr>
          </a:p>
          <a:p>
            <a:pPr marL="383540" indent="-383540"/>
            <a:r>
              <a:rPr lang="pt" sz="2400">
                <a:solidFill>
                  <a:srgbClr val="191B0E"/>
                </a:solidFill>
                <a:latin typeface="f"/>
              </a:rPr>
              <a:t>Elementos HTML são representados por tags</a:t>
            </a:r>
            <a:endParaRPr lang="pt" sz="2400" dirty="0">
              <a:solidFill>
                <a:srgbClr val="191B0E"/>
              </a:solidFill>
              <a:latin typeface="fra"/>
            </a:endParaRPr>
          </a:p>
          <a:p>
            <a:pPr marL="383540" indent="-383540"/>
            <a:endParaRPr lang="en-US" sz="2400" dirty="0">
              <a:solidFill>
                <a:srgbClr val="000000"/>
              </a:solidFill>
              <a:latin typeface="Franklin Gothic Book"/>
            </a:endParaRPr>
          </a:p>
          <a:p>
            <a:pPr marL="383540" indent="-383540"/>
            <a:endParaRPr lang="pt" sz="2400" dirty="0">
              <a:solidFill>
                <a:srgbClr val="191B0E"/>
              </a:solidFill>
              <a:latin typeface="fra"/>
            </a:endParaRPr>
          </a:p>
          <a:p>
            <a:pPr marL="383540" indent="-383540"/>
            <a:endParaRPr lang="en-US" sz="2400" dirty="0">
              <a:solidFill>
                <a:srgbClr val="000000"/>
              </a:solidFill>
            </a:endParaRPr>
          </a:p>
          <a:p>
            <a:pPr marL="0" indent="-38354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328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9108-EC0E-467A-B0FC-C75E45EF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60B9A5-5947-43BD-BF40-3CEC7641C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910" y="1861456"/>
            <a:ext cx="391840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1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5A8C-BD4D-44C6-9F21-F16350C3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4786"/>
          </a:xfrm>
        </p:spPr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585C-96AB-4041-A187-0A3E30F95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74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">
                <a:latin typeface="f"/>
              </a:rPr>
              <a:t>A declaração &lt;! DOCTYPE html&gt; define este documento como HTML5</a:t>
            </a:r>
          </a:p>
          <a:p>
            <a:pPr marL="383540" indent="-383540"/>
            <a:r>
              <a:rPr lang="pt">
                <a:latin typeface="f"/>
              </a:rPr>
              <a:t>O elemento &lt;html&gt; é o elemento raiz de uma página HTML</a:t>
            </a:r>
          </a:p>
          <a:p>
            <a:pPr marL="383540" indent="-383540"/>
            <a:r>
              <a:rPr lang="pt">
                <a:latin typeface="f"/>
              </a:rPr>
              <a:t>O elemento &lt;head&gt; contém informações meta sobre o documento</a:t>
            </a:r>
            <a:endParaRPr lang="en-US">
              <a:solidFill>
                <a:srgbClr val="FFFFFF"/>
              </a:solidFill>
              <a:latin typeface="f"/>
            </a:endParaRPr>
          </a:p>
          <a:p>
            <a:pPr marL="383540" indent="-383540"/>
            <a:r>
              <a:rPr lang="pt">
                <a:solidFill>
                  <a:srgbClr val="191B0E"/>
                </a:solidFill>
                <a:latin typeface="f"/>
                <a:ea typeface="+mn-lt"/>
                <a:cs typeface="+mn-lt"/>
              </a:rPr>
              <a:t>O elemento &lt;title&gt; especifica um título para o documento</a:t>
            </a:r>
          </a:p>
          <a:p>
            <a:pPr marL="383540" indent="-383540"/>
            <a:r>
              <a:rPr lang="pt">
                <a:solidFill>
                  <a:srgbClr val="191B0E"/>
                </a:solidFill>
                <a:latin typeface="f"/>
                <a:ea typeface="+mn-lt"/>
                <a:cs typeface="+mn-lt"/>
              </a:rPr>
              <a:t>O elemento &lt;body&gt; contém o conteúdo da página visível</a:t>
            </a:r>
            <a:endParaRPr lang="en-US">
              <a:solidFill>
                <a:schemeClr val="tx1"/>
              </a:solidFill>
              <a:latin typeface="f"/>
            </a:endParaRPr>
          </a:p>
          <a:p>
            <a:pPr marL="383540" indent="-383540"/>
            <a:r>
              <a:rPr lang="pt">
                <a:solidFill>
                  <a:srgbClr val="191B0E"/>
                </a:solidFill>
                <a:latin typeface="f"/>
              </a:rPr>
              <a:t>O elemento &lt;h1&gt; define um título importante</a:t>
            </a:r>
          </a:p>
          <a:p>
            <a:pPr marL="383540" indent="-383540"/>
            <a:r>
              <a:rPr lang="pt">
                <a:solidFill>
                  <a:srgbClr val="191B0E"/>
                </a:solidFill>
                <a:latin typeface="f"/>
                <a:ea typeface="+mn-lt"/>
                <a:cs typeface="+mn-lt"/>
              </a:rPr>
              <a:t>O elemento &lt;p&gt; define um parágrafo</a:t>
            </a:r>
            <a:endParaRPr lang="en-US">
              <a:solidFill>
                <a:schemeClr val="tx1"/>
              </a:solidFill>
              <a:latin typeface="f"/>
            </a:endParaRPr>
          </a:p>
        </p:txBody>
      </p:sp>
    </p:spTree>
    <p:extLst>
      <p:ext uri="{BB962C8B-B14F-4D97-AF65-F5344CB8AC3E}">
        <p14:creationId xmlns:p14="http://schemas.microsoft.com/office/powerpoint/2010/main" val="23705854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Crop</vt:lpstr>
      <vt:lpstr>Html5 </vt:lpstr>
      <vt:lpstr>HTML5</vt:lpstr>
      <vt:lpstr>Exemplo</vt:lpstr>
      <vt:lpstr>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</cp:revision>
  <dcterms:created xsi:type="dcterms:W3CDTF">2015-09-21T23:24:45Z</dcterms:created>
  <dcterms:modified xsi:type="dcterms:W3CDTF">2018-05-18T15:24:06Z</dcterms:modified>
</cp:coreProperties>
</file>