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Usar If Else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4589700" y="39030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professor: Marco Antonio Vieira Rodrigues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É USADO?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usado quando </a:t>
            </a:r>
            <a:r>
              <a:rPr lang="pt-BR"/>
              <a:t>você</a:t>
            </a:r>
            <a:r>
              <a:rPr lang="pt-BR"/>
              <a:t> precisa testar uma </a:t>
            </a:r>
            <a:r>
              <a:rPr lang="pt-BR"/>
              <a:t>variável.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Ex: se o valor inserido for maior que 6 ou igual aluno aprovado</a:t>
            </a:r>
            <a:r>
              <a:rPr lang="pt-BR"/>
              <a:t> caso não seja aluno reprovado.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(condição) {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caso seja verdade a condição executará o que estiver aqui dentro da chaves.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} else {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caso seja falsa a condição essa será executada.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OBS: pode usar else if juntos , que terá uma condicional para entrar.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Ex: if (condição){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} else if (condição){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} else { 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