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571" r:id="rId2"/>
    <p:sldId id="2147469154" r:id="rId3"/>
    <p:sldId id="603" r:id="rId4"/>
    <p:sldId id="575" r:id="rId5"/>
    <p:sldId id="719" r:id="rId6"/>
    <p:sldId id="2147469186" r:id="rId7"/>
    <p:sldId id="2147469187"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2C955B-E6BF-42EE-B533-857F7908BAD7}" v="8" dt="2025-03-14T08:41:24.370"/>
    <p1510:client id="{79BF3A4E-41B3-4500-9D1A-5C39EA0DF539}" v="715" dt="2025-03-14T09:38:49.815"/>
    <p1510:client id="{A89B296C-E9F3-0377-9AD2-8FC195FAEAE5}" v="2" dt="2025-03-14T09:15:08.826"/>
    <p1510:client id="{D5ECBB7C-8B3D-7240-45EC-8EF76D504CFD}" v="220" dt="2025-03-14T09:12:23.400"/>
    <p1510:client id="{DB2ECFE5-EF57-4849-ACE3-92B6D295F1C6}" v="566" dt="2025-03-14T09:21:25.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RADER, LUKAS" userId="S::lukas.schrader@lhind.dlh.de::f30642a6-9d7e-48cb-8f2e-9e412da97f70" providerId="AD" clId="Web-{D5ECBB7C-8B3D-7240-45EC-8EF76D504CFD}"/>
    <pc:docChg chg="addSld delSld modSld">
      <pc:chgData name="SCHRADER, LUKAS" userId="S::lukas.schrader@lhind.dlh.de::f30642a6-9d7e-48cb-8f2e-9e412da97f70" providerId="AD" clId="Web-{D5ECBB7C-8B3D-7240-45EC-8EF76D504CFD}" dt="2025-03-14T09:12:23.400" v="212"/>
      <pc:docMkLst>
        <pc:docMk/>
      </pc:docMkLst>
      <pc:sldChg chg="del">
        <pc:chgData name="SCHRADER, LUKAS" userId="S::lukas.schrader@lhind.dlh.de::f30642a6-9d7e-48cb-8f2e-9e412da97f70" providerId="AD" clId="Web-{D5ECBB7C-8B3D-7240-45EC-8EF76D504CFD}" dt="2025-03-14T09:03:08.535" v="1"/>
        <pc:sldMkLst>
          <pc:docMk/>
          <pc:sldMk cId="1908890823" sldId="574"/>
        </pc:sldMkLst>
      </pc:sldChg>
      <pc:sldChg chg="del">
        <pc:chgData name="SCHRADER, LUKAS" userId="S::lukas.schrader@lhind.dlh.de::f30642a6-9d7e-48cb-8f2e-9e412da97f70" providerId="AD" clId="Web-{D5ECBB7C-8B3D-7240-45EC-8EF76D504CFD}" dt="2025-03-14T09:06:50.793" v="166"/>
        <pc:sldMkLst>
          <pc:docMk/>
          <pc:sldMk cId="2756213657" sldId="576"/>
        </pc:sldMkLst>
      </pc:sldChg>
      <pc:sldChg chg="del">
        <pc:chgData name="SCHRADER, LUKAS" userId="S::lukas.schrader@lhind.dlh.de::f30642a6-9d7e-48cb-8f2e-9e412da97f70" providerId="AD" clId="Web-{D5ECBB7C-8B3D-7240-45EC-8EF76D504CFD}" dt="2025-03-14T09:10:09.238" v="173"/>
        <pc:sldMkLst>
          <pc:docMk/>
          <pc:sldMk cId="2914208957" sldId="577"/>
        </pc:sldMkLst>
      </pc:sldChg>
      <pc:sldChg chg="del">
        <pc:chgData name="SCHRADER, LUKAS" userId="S::lukas.schrader@lhind.dlh.de::f30642a6-9d7e-48cb-8f2e-9e412da97f70" providerId="AD" clId="Web-{D5ECBB7C-8B3D-7240-45EC-8EF76D504CFD}" dt="2025-03-14T09:10:58.803" v="184"/>
        <pc:sldMkLst>
          <pc:docMk/>
          <pc:sldMk cId="2622097351" sldId="578"/>
        </pc:sldMkLst>
      </pc:sldChg>
      <pc:sldChg chg="modSp add">
        <pc:chgData name="SCHRADER, LUKAS" userId="S::lukas.schrader@lhind.dlh.de::f30642a6-9d7e-48cb-8f2e-9e412da97f70" providerId="AD" clId="Web-{D5ECBB7C-8B3D-7240-45EC-8EF76D504CFD}" dt="2025-03-14T09:08:16.268" v="168" actId="20577"/>
        <pc:sldMkLst>
          <pc:docMk/>
          <pc:sldMk cId="2338513541" sldId="603"/>
        </pc:sldMkLst>
        <pc:spChg chg="mod">
          <ac:chgData name="SCHRADER, LUKAS" userId="S::lukas.schrader@lhind.dlh.de::f30642a6-9d7e-48cb-8f2e-9e412da97f70" providerId="AD" clId="Web-{D5ECBB7C-8B3D-7240-45EC-8EF76D504CFD}" dt="2025-03-14T09:08:16.268" v="168" actId="20577"/>
          <ac:spMkLst>
            <pc:docMk/>
            <pc:sldMk cId="2338513541" sldId="603"/>
            <ac:spMk id="5" creationId="{60EF89EA-2F92-C3EB-9B1C-5F1BB05696E0}"/>
          </ac:spMkLst>
        </pc:spChg>
        <pc:spChg chg="mod">
          <ac:chgData name="SCHRADER, LUKAS" userId="S::lukas.schrader@lhind.dlh.de::f30642a6-9d7e-48cb-8f2e-9e412da97f70" providerId="AD" clId="Web-{D5ECBB7C-8B3D-7240-45EC-8EF76D504CFD}" dt="2025-03-14T09:06:00.323" v="164" actId="20577"/>
          <ac:spMkLst>
            <pc:docMk/>
            <pc:sldMk cId="2338513541" sldId="603"/>
            <ac:spMk id="53" creationId="{7B9765A0-5F32-0AB3-1023-7E693D8F73C8}"/>
          </ac:spMkLst>
        </pc:spChg>
        <pc:spChg chg="mod">
          <ac:chgData name="SCHRADER, LUKAS" userId="S::lukas.schrader@lhind.dlh.de::f30642a6-9d7e-48cb-8f2e-9e412da97f70" providerId="AD" clId="Web-{D5ECBB7C-8B3D-7240-45EC-8EF76D504CFD}" dt="2025-03-14T09:04:34.804" v="68" actId="20577"/>
          <ac:spMkLst>
            <pc:docMk/>
            <pc:sldMk cId="2338513541" sldId="603"/>
            <ac:spMk id="55" creationId="{C17709ED-4FA6-A454-97A7-AC3BF5B3C1B0}"/>
          </ac:spMkLst>
        </pc:spChg>
      </pc:sldChg>
      <pc:sldChg chg="add">
        <pc:chgData name="SCHRADER, LUKAS" userId="S::lukas.schrader@lhind.dlh.de::f30642a6-9d7e-48cb-8f2e-9e412da97f70" providerId="AD" clId="Web-{D5ECBB7C-8B3D-7240-45EC-8EF76D504CFD}" dt="2025-03-14T09:06:33.058" v="165"/>
        <pc:sldMkLst>
          <pc:docMk/>
          <pc:sldMk cId="3247340081" sldId="719"/>
        </pc:sldMkLst>
      </pc:sldChg>
      <pc:sldChg chg="addSp delSp modSp add">
        <pc:chgData name="SCHRADER, LUKAS" userId="S::lukas.schrader@lhind.dlh.de::f30642a6-9d7e-48cb-8f2e-9e412da97f70" providerId="AD" clId="Web-{D5ECBB7C-8B3D-7240-45EC-8EF76D504CFD}" dt="2025-03-14T09:12:23.400" v="212"/>
        <pc:sldMkLst>
          <pc:docMk/>
          <pc:sldMk cId="2892836268" sldId="2147469154"/>
        </pc:sldMkLst>
        <pc:spChg chg="add del mod">
          <ac:chgData name="SCHRADER, LUKAS" userId="S::lukas.schrader@lhind.dlh.de::f30642a6-9d7e-48cb-8f2e-9e412da97f70" providerId="AD" clId="Web-{D5ECBB7C-8B3D-7240-45EC-8EF76D504CFD}" dt="2025-03-14T09:12:23.400" v="212"/>
          <ac:spMkLst>
            <pc:docMk/>
            <pc:sldMk cId="2892836268" sldId="2147469154"/>
            <ac:spMk id="4" creationId="{4F1F4FBE-F0DA-2AD2-E022-5DA0841CB1F6}"/>
          </ac:spMkLst>
        </pc:spChg>
        <pc:spChg chg="mod">
          <ac:chgData name="SCHRADER, LUKAS" userId="S::lukas.schrader@lhind.dlh.de::f30642a6-9d7e-48cb-8f2e-9e412da97f70" providerId="AD" clId="Web-{D5ECBB7C-8B3D-7240-45EC-8EF76D504CFD}" dt="2025-03-14T09:03:16.348" v="4" actId="20577"/>
          <ac:spMkLst>
            <pc:docMk/>
            <pc:sldMk cId="2892836268" sldId="2147469154"/>
            <ac:spMk id="12" creationId="{D635E031-ADD5-90E9-D5EE-3C0A0A4C327C}"/>
          </ac:spMkLst>
        </pc:spChg>
        <pc:spChg chg="del">
          <ac:chgData name="SCHRADER, LUKAS" userId="S::lukas.schrader@lhind.dlh.de::f30642a6-9d7e-48cb-8f2e-9e412da97f70" providerId="AD" clId="Web-{D5ECBB7C-8B3D-7240-45EC-8EF76D504CFD}" dt="2025-03-14T09:11:41.195" v="207"/>
          <ac:spMkLst>
            <pc:docMk/>
            <pc:sldMk cId="2892836268" sldId="2147469154"/>
            <ac:spMk id="28" creationId="{FDAD7FD2-92E4-3336-6C34-1F025EF63023}"/>
          </ac:spMkLst>
        </pc:spChg>
      </pc:sldChg>
      <pc:sldChg chg="modSp add del">
        <pc:chgData name="SCHRADER, LUKAS" userId="S::lukas.schrader@lhind.dlh.de::f30642a6-9d7e-48cb-8f2e-9e412da97f70" providerId="AD" clId="Web-{D5ECBB7C-8B3D-7240-45EC-8EF76D504CFD}" dt="2025-03-14T09:10:18.254" v="182" actId="14100"/>
        <pc:sldMkLst>
          <pc:docMk/>
          <pc:sldMk cId="1426920063" sldId="2147469186"/>
        </pc:sldMkLst>
        <pc:spChg chg="mod">
          <ac:chgData name="SCHRADER, LUKAS" userId="S::lukas.schrader@lhind.dlh.de::f30642a6-9d7e-48cb-8f2e-9e412da97f70" providerId="AD" clId="Web-{D5ECBB7C-8B3D-7240-45EC-8EF76D504CFD}" dt="2025-03-14T09:10:18.254" v="182" actId="14100"/>
          <ac:spMkLst>
            <pc:docMk/>
            <pc:sldMk cId="1426920063" sldId="2147469186"/>
            <ac:spMk id="11" creationId="{1B1B8210-374E-302B-1D16-F8101D5CFA63}"/>
          </ac:spMkLst>
        </pc:spChg>
      </pc:sldChg>
      <pc:sldChg chg="add del">
        <pc:chgData name="SCHRADER, LUKAS" userId="S::lukas.schrader@lhind.dlh.de::f30642a6-9d7e-48cb-8f2e-9e412da97f70" providerId="AD" clId="Web-{D5ECBB7C-8B3D-7240-45EC-8EF76D504CFD}" dt="2025-03-14T09:10:11.457" v="174"/>
        <pc:sldMkLst>
          <pc:docMk/>
          <pc:sldMk cId="2127394232" sldId="2147469187"/>
        </pc:sldMkLst>
      </pc:sldChg>
      <pc:sldChg chg="modSp add">
        <pc:chgData name="SCHRADER, LUKAS" userId="S::lukas.schrader@lhind.dlh.de::f30642a6-9d7e-48cb-8f2e-9e412da97f70" providerId="AD" clId="Web-{D5ECBB7C-8B3D-7240-45EC-8EF76D504CFD}" dt="2025-03-14T09:11:15.928" v="206" actId="20577"/>
        <pc:sldMkLst>
          <pc:docMk/>
          <pc:sldMk cId="3312068569" sldId="2147469187"/>
        </pc:sldMkLst>
        <pc:spChg chg="mod">
          <ac:chgData name="SCHRADER, LUKAS" userId="S::lukas.schrader@lhind.dlh.de::f30642a6-9d7e-48cb-8f2e-9e412da97f70" providerId="AD" clId="Web-{D5ECBB7C-8B3D-7240-45EC-8EF76D504CFD}" dt="2025-03-14T09:11:15.928" v="206" actId="20577"/>
          <ac:spMkLst>
            <pc:docMk/>
            <pc:sldMk cId="3312068569" sldId="2147469187"/>
            <ac:spMk id="11" creationId="{1B1B8210-374E-302B-1D16-F8101D5CFA63}"/>
          </ac:spMkLst>
        </pc:spChg>
      </pc:sldChg>
      <pc:sldChg chg="add del">
        <pc:chgData name="SCHRADER, LUKAS" userId="S::lukas.schrader@lhind.dlh.de::f30642a6-9d7e-48cb-8f2e-9e412da97f70" providerId="AD" clId="Web-{D5ECBB7C-8B3D-7240-45EC-8EF76D504CFD}" dt="2025-03-14T09:12:05.571" v="210"/>
        <pc:sldMkLst>
          <pc:docMk/>
          <pc:sldMk cId="3349229758" sldId="2147469188"/>
        </pc:sldMkLst>
      </pc:sldChg>
      <pc:sldMasterChg chg="addSldLayout">
        <pc:chgData name="SCHRADER, LUKAS" userId="S::lukas.schrader@lhind.dlh.de::f30642a6-9d7e-48cb-8f2e-9e412da97f70" providerId="AD" clId="Web-{D5ECBB7C-8B3D-7240-45EC-8EF76D504CFD}" dt="2025-03-14T09:10:43.271" v="183"/>
        <pc:sldMasterMkLst>
          <pc:docMk/>
          <pc:sldMasterMk cId="51501227" sldId="2147483648"/>
        </pc:sldMasterMkLst>
        <pc:sldLayoutChg chg="add">
          <pc:chgData name="SCHRADER, LUKAS" userId="S::lukas.schrader@lhind.dlh.de::f30642a6-9d7e-48cb-8f2e-9e412da97f70" providerId="AD" clId="Web-{D5ECBB7C-8B3D-7240-45EC-8EF76D504CFD}" dt="2025-03-14T09:03:04.160" v="0"/>
          <pc:sldLayoutMkLst>
            <pc:docMk/>
            <pc:sldMasterMk cId="51501227" sldId="2147483648"/>
            <pc:sldLayoutMk cId="1298426685" sldId="2147483661"/>
          </pc:sldLayoutMkLst>
        </pc:sldLayoutChg>
        <pc:sldLayoutChg chg="add">
          <pc:chgData name="SCHRADER, LUKAS" userId="S::lukas.schrader@lhind.dlh.de::f30642a6-9d7e-48cb-8f2e-9e412da97f70" providerId="AD" clId="Web-{D5ECBB7C-8B3D-7240-45EC-8EF76D504CFD}" dt="2025-03-14T09:06:33.058" v="165"/>
          <pc:sldLayoutMkLst>
            <pc:docMk/>
            <pc:sldMasterMk cId="51501227" sldId="2147483648"/>
            <pc:sldLayoutMk cId="449963765" sldId="2147483662"/>
          </pc:sldLayoutMkLst>
        </pc:sldLayoutChg>
        <pc:sldLayoutChg chg="add">
          <pc:chgData name="SCHRADER, LUKAS" userId="S::lukas.schrader@lhind.dlh.de::f30642a6-9d7e-48cb-8f2e-9e412da97f70" providerId="AD" clId="Web-{D5ECBB7C-8B3D-7240-45EC-8EF76D504CFD}" dt="2025-03-14T09:09:54.175" v="169"/>
          <pc:sldLayoutMkLst>
            <pc:docMk/>
            <pc:sldMasterMk cId="51501227" sldId="2147483648"/>
            <pc:sldLayoutMk cId="795300061" sldId="2147483663"/>
          </pc:sldLayoutMkLst>
        </pc:sldLayoutChg>
        <pc:sldLayoutChg chg="add">
          <pc:chgData name="SCHRADER, LUKAS" userId="S::lukas.schrader@lhind.dlh.de::f30642a6-9d7e-48cb-8f2e-9e412da97f70" providerId="AD" clId="Web-{D5ECBB7C-8B3D-7240-45EC-8EF76D504CFD}" dt="2025-03-14T09:10:43.271" v="183"/>
          <pc:sldLayoutMkLst>
            <pc:docMk/>
            <pc:sldMasterMk cId="51501227" sldId="2147483648"/>
            <pc:sldLayoutMk cId="4009884319" sldId="2147483664"/>
          </pc:sldLayoutMkLst>
        </pc:sldLayoutChg>
      </pc:sldMasterChg>
    </pc:docChg>
  </pc:docChgLst>
  <pc:docChgLst>
    <pc:chgData name="EFINGER, MATHIAS" userId="S::mathias.efinger@lhind.dlh.de::79c67f0a-8032-477f-8942-8b9587cdf009" providerId="AD" clId="Web-{102C955B-E6BF-42EE-B533-857F7908BAD7}"/>
    <pc:docChg chg="modSld">
      <pc:chgData name="EFINGER, MATHIAS" userId="S::mathias.efinger@lhind.dlh.de::79c67f0a-8032-477f-8942-8b9587cdf009" providerId="AD" clId="Web-{102C955B-E6BF-42EE-B533-857F7908BAD7}" dt="2025-03-14T08:41:24.370" v="7" actId="1076"/>
      <pc:docMkLst>
        <pc:docMk/>
      </pc:docMkLst>
      <pc:sldChg chg="addSp modSp">
        <pc:chgData name="EFINGER, MATHIAS" userId="S::mathias.efinger@lhind.dlh.de::79c67f0a-8032-477f-8942-8b9587cdf009" providerId="AD" clId="Web-{102C955B-E6BF-42EE-B533-857F7908BAD7}" dt="2025-03-14T08:41:24.370" v="7" actId="1076"/>
        <pc:sldMkLst>
          <pc:docMk/>
          <pc:sldMk cId="3481885486" sldId="575"/>
        </pc:sldMkLst>
        <pc:spChg chg="add mod">
          <ac:chgData name="EFINGER, MATHIAS" userId="S::mathias.efinger@lhind.dlh.de::79c67f0a-8032-477f-8942-8b9587cdf009" providerId="AD" clId="Web-{102C955B-E6BF-42EE-B533-857F7908BAD7}" dt="2025-03-14T08:41:24.370" v="7" actId="1076"/>
          <ac:spMkLst>
            <pc:docMk/>
            <pc:sldMk cId="3481885486" sldId="575"/>
            <ac:spMk id="5" creationId="{AE067C9C-9E15-7636-4C6D-9285F9FF1792}"/>
          </ac:spMkLst>
        </pc:spChg>
        <pc:spChg chg="add mod">
          <ac:chgData name="EFINGER, MATHIAS" userId="S::mathias.efinger@lhind.dlh.de::79c67f0a-8032-477f-8942-8b9587cdf009" providerId="AD" clId="Web-{102C955B-E6BF-42EE-B533-857F7908BAD7}" dt="2025-03-14T08:41:15.979" v="4" actId="1076"/>
          <ac:spMkLst>
            <pc:docMk/>
            <pc:sldMk cId="3481885486" sldId="575"/>
            <ac:spMk id="7" creationId="{4BBBCBC2-44D1-6CC3-99E0-7D8B43BAEE60}"/>
          </ac:spMkLst>
        </pc:spChg>
      </pc:sldChg>
    </pc:docChg>
  </pc:docChgLst>
  <pc:docChgLst>
    <pc:chgData name="MARUSHCHAK, MYKOLA" userId="S::mykola.marushchak@lhind.dlh.de::5dfe517b-ae41-4ed6-874e-b41095c1b498" providerId="AD" clId="Web-{79BF3A4E-41B3-4500-9D1A-5C39EA0DF539}"/>
    <pc:docChg chg="modSld">
      <pc:chgData name="MARUSHCHAK, MYKOLA" userId="S::mykola.marushchak@lhind.dlh.de::5dfe517b-ae41-4ed6-874e-b41095c1b498" providerId="AD" clId="Web-{79BF3A4E-41B3-4500-9D1A-5C39EA0DF539}" dt="2025-03-14T09:38:48.268" v="706" actId="20577"/>
      <pc:docMkLst>
        <pc:docMk/>
      </pc:docMkLst>
      <pc:sldChg chg="modSp">
        <pc:chgData name="MARUSHCHAK, MYKOLA" userId="S::mykola.marushchak@lhind.dlh.de::5dfe517b-ae41-4ed6-874e-b41095c1b498" providerId="AD" clId="Web-{79BF3A4E-41B3-4500-9D1A-5C39EA0DF539}" dt="2025-03-14T09:37:04.874" v="675" actId="1076"/>
        <pc:sldMkLst>
          <pc:docMk/>
          <pc:sldMk cId="2338513541" sldId="603"/>
        </pc:sldMkLst>
        <pc:spChg chg="mod">
          <ac:chgData name="MARUSHCHAK, MYKOLA" userId="S::mykola.marushchak@lhind.dlh.de::5dfe517b-ae41-4ed6-874e-b41095c1b498" providerId="AD" clId="Web-{79BF3A4E-41B3-4500-9D1A-5C39EA0DF539}" dt="2025-03-14T09:35:01.886" v="663" actId="1076"/>
          <ac:spMkLst>
            <pc:docMk/>
            <pc:sldMk cId="2338513541" sldId="603"/>
            <ac:spMk id="5" creationId="{60EF89EA-2F92-C3EB-9B1C-5F1BB05696E0}"/>
          </ac:spMkLst>
        </pc:spChg>
        <pc:spChg chg="mod">
          <ac:chgData name="MARUSHCHAK, MYKOLA" userId="S::mykola.marushchak@lhind.dlh.de::5dfe517b-ae41-4ed6-874e-b41095c1b498" providerId="AD" clId="Web-{79BF3A4E-41B3-4500-9D1A-5C39EA0DF539}" dt="2025-03-14T09:35:17.714" v="667" actId="1076"/>
          <ac:spMkLst>
            <pc:docMk/>
            <pc:sldMk cId="2338513541" sldId="603"/>
            <ac:spMk id="25" creationId="{4426C380-74BB-56BE-D6B7-45C3D7926969}"/>
          </ac:spMkLst>
        </pc:spChg>
        <pc:spChg chg="mod">
          <ac:chgData name="MARUSHCHAK, MYKOLA" userId="S::mykola.marushchak@lhind.dlh.de::5dfe517b-ae41-4ed6-874e-b41095c1b498" providerId="AD" clId="Web-{79BF3A4E-41B3-4500-9D1A-5C39EA0DF539}" dt="2025-03-14T09:34:31.651" v="659" actId="1076"/>
          <ac:spMkLst>
            <pc:docMk/>
            <pc:sldMk cId="2338513541" sldId="603"/>
            <ac:spMk id="50" creationId="{7B7A878B-3B76-B576-C5F4-5EFB0D4F8E22}"/>
          </ac:spMkLst>
        </pc:spChg>
        <pc:spChg chg="mod">
          <ac:chgData name="MARUSHCHAK, MYKOLA" userId="S::mykola.marushchak@lhind.dlh.de::5dfe517b-ae41-4ed6-874e-b41095c1b498" providerId="AD" clId="Web-{79BF3A4E-41B3-4500-9D1A-5C39EA0DF539}" dt="2025-03-14T09:37:00.249" v="674" actId="1076"/>
          <ac:spMkLst>
            <pc:docMk/>
            <pc:sldMk cId="2338513541" sldId="603"/>
            <ac:spMk id="53" creationId="{7B9765A0-5F32-0AB3-1023-7E693D8F73C8}"/>
          </ac:spMkLst>
        </pc:spChg>
        <pc:spChg chg="mod">
          <ac:chgData name="MARUSHCHAK, MYKOLA" userId="S::mykola.marushchak@lhind.dlh.de::5dfe517b-ae41-4ed6-874e-b41095c1b498" providerId="AD" clId="Web-{79BF3A4E-41B3-4500-9D1A-5C39EA0DF539}" dt="2025-03-14T09:37:04.874" v="675" actId="1076"/>
          <ac:spMkLst>
            <pc:docMk/>
            <pc:sldMk cId="2338513541" sldId="603"/>
            <ac:spMk id="54" creationId="{D51FD201-7A9D-FE8E-DA8C-9E2EA19F6804}"/>
          </ac:spMkLst>
        </pc:spChg>
        <pc:spChg chg="mod">
          <ac:chgData name="MARUSHCHAK, MYKOLA" userId="S::mykola.marushchak@lhind.dlh.de::5dfe517b-ae41-4ed6-874e-b41095c1b498" providerId="AD" clId="Web-{79BF3A4E-41B3-4500-9D1A-5C39EA0DF539}" dt="2025-03-14T09:35:30.809" v="668" actId="20577"/>
          <ac:spMkLst>
            <pc:docMk/>
            <pc:sldMk cId="2338513541" sldId="603"/>
            <ac:spMk id="55" creationId="{C17709ED-4FA6-A454-97A7-AC3BF5B3C1B0}"/>
          </ac:spMkLst>
        </pc:spChg>
        <pc:grpChg chg="mod">
          <ac:chgData name="MARUSHCHAK, MYKOLA" userId="S::mykola.marushchak@lhind.dlh.de::5dfe517b-ae41-4ed6-874e-b41095c1b498" providerId="AD" clId="Web-{79BF3A4E-41B3-4500-9D1A-5C39EA0DF539}" dt="2025-03-14T09:34:41.260" v="660" actId="1076"/>
          <ac:grpSpMkLst>
            <pc:docMk/>
            <pc:sldMk cId="2338513541" sldId="603"/>
            <ac:grpSpMk id="76" creationId="{AD5276AF-23B5-991E-DFFF-22298DE0D599}"/>
          </ac:grpSpMkLst>
        </pc:grpChg>
        <pc:grpChg chg="mod">
          <ac:chgData name="MARUSHCHAK, MYKOLA" userId="S::mykola.marushchak@lhind.dlh.de::5dfe517b-ae41-4ed6-874e-b41095c1b498" providerId="AD" clId="Web-{79BF3A4E-41B3-4500-9D1A-5C39EA0DF539}" dt="2025-03-14T09:34:20.260" v="656" actId="1076"/>
          <ac:grpSpMkLst>
            <pc:docMk/>
            <pc:sldMk cId="2338513541" sldId="603"/>
            <ac:grpSpMk id="77" creationId="{BE24B1C9-8EE5-8417-24FD-B84AF0BC9B18}"/>
          </ac:grpSpMkLst>
        </pc:grpChg>
        <pc:grpChg chg="mod">
          <ac:chgData name="MARUSHCHAK, MYKOLA" userId="S::mykola.marushchak@lhind.dlh.de::5dfe517b-ae41-4ed6-874e-b41095c1b498" providerId="AD" clId="Web-{79BF3A4E-41B3-4500-9D1A-5C39EA0DF539}" dt="2025-03-14T09:34:25.572" v="657" actId="1076"/>
          <ac:grpSpMkLst>
            <pc:docMk/>
            <pc:sldMk cId="2338513541" sldId="603"/>
            <ac:grpSpMk id="78" creationId="{C9CE263D-16D4-2A2F-8A25-CD120C32F245}"/>
          </ac:grpSpMkLst>
        </pc:grpChg>
        <pc:grpChg chg="mod">
          <ac:chgData name="MARUSHCHAK, MYKOLA" userId="S::mykola.marushchak@lhind.dlh.de::5dfe517b-ae41-4ed6-874e-b41095c1b498" providerId="AD" clId="Web-{79BF3A4E-41B3-4500-9D1A-5C39EA0DF539}" dt="2025-03-14T09:30:00.611" v="647" actId="1076"/>
          <ac:grpSpMkLst>
            <pc:docMk/>
            <pc:sldMk cId="2338513541" sldId="603"/>
            <ac:grpSpMk id="80" creationId="{66295D35-311B-5B36-222C-AF4A815D003E}"/>
          </ac:grpSpMkLst>
        </pc:grpChg>
        <pc:picChg chg="mod">
          <ac:chgData name="MARUSHCHAK, MYKOLA" userId="S::mykola.marushchak@lhind.dlh.de::5dfe517b-ae41-4ed6-874e-b41095c1b498" providerId="AD" clId="Web-{79BF3A4E-41B3-4500-9D1A-5C39EA0DF539}" dt="2025-03-14T09:34:10.400" v="654" actId="1076"/>
          <ac:picMkLst>
            <pc:docMk/>
            <pc:sldMk cId="2338513541" sldId="603"/>
            <ac:picMk id="27" creationId="{CE00944A-C81A-8683-2A07-C66083239790}"/>
          </ac:picMkLst>
        </pc:picChg>
      </pc:sldChg>
      <pc:sldChg chg="addSp delSp modSp">
        <pc:chgData name="MARUSHCHAK, MYKOLA" userId="S::mykola.marushchak@lhind.dlh.de::5dfe517b-ae41-4ed6-874e-b41095c1b498" providerId="AD" clId="Web-{79BF3A4E-41B3-4500-9D1A-5C39EA0DF539}" dt="2025-03-14T09:38:48.268" v="706" actId="20577"/>
        <pc:sldMkLst>
          <pc:docMk/>
          <pc:sldMk cId="2892836268" sldId="2147469154"/>
        </pc:sldMkLst>
        <pc:spChg chg="add del mod">
          <ac:chgData name="MARUSHCHAK, MYKOLA" userId="S::mykola.marushchak@lhind.dlh.de::5dfe517b-ae41-4ed6-874e-b41095c1b498" providerId="AD" clId="Web-{79BF3A4E-41B3-4500-9D1A-5C39EA0DF539}" dt="2025-03-14T09:38:48.268" v="706" actId="20577"/>
          <ac:spMkLst>
            <pc:docMk/>
            <pc:sldMk cId="2892836268" sldId="2147469154"/>
            <ac:spMk id="4" creationId="{4F1F4FBE-F0DA-2AD2-E022-5DA0841CB1F6}"/>
          </ac:spMkLst>
        </pc:spChg>
        <pc:spChg chg="add del mod">
          <ac:chgData name="MARUSHCHAK, MYKOLA" userId="S::mykola.marushchak@lhind.dlh.de::5dfe517b-ae41-4ed6-874e-b41095c1b498" providerId="AD" clId="Web-{79BF3A4E-41B3-4500-9D1A-5C39EA0DF539}" dt="2025-03-14T09:38:09.126" v="682"/>
          <ac:spMkLst>
            <pc:docMk/>
            <pc:sldMk cId="2892836268" sldId="2147469154"/>
            <ac:spMk id="6" creationId="{9A78E4B9-E576-ABDC-0332-7D5B8D3FF86D}"/>
          </ac:spMkLst>
        </pc:spChg>
      </pc:sldChg>
    </pc:docChg>
  </pc:docChgLst>
  <pc:docChgLst>
    <pc:chgData name="EFINGER, MATHIAS" userId="79c67f0a-8032-477f-8942-8b9587cdf009" providerId="ADAL" clId="{DB2ECFE5-EF57-4849-ACE3-92B6D295F1C6}"/>
    <pc:docChg chg="undo custSel modSld">
      <pc:chgData name="EFINGER, MATHIAS" userId="79c67f0a-8032-477f-8942-8b9587cdf009" providerId="ADAL" clId="{DB2ECFE5-EF57-4849-ACE3-92B6D295F1C6}" dt="2025-03-14T09:21:25.937" v="719" actId="1076"/>
      <pc:docMkLst>
        <pc:docMk/>
      </pc:docMkLst>
      <pc:sldChg chg="addSp delSp modSp mod">
        <pc:chgData name="EFINGER, MATHIAS" userId="79c67f0a-8032-477f-8942-8b9587cdf009" providerId="ADAL" clId="{DB2ECFE5-EF57-4849-ACE3-92B6D295F1C6}" dt="2025-03-14T09:21:25.937" v="719" actId="1076"/>
        <pc:sldMkLst>
          <pc:docMk/>
          <pc:sldMk cId="3481885486" sldId="575"/>
        </pc:sldMkLst>
        <pc:spChg chg="del mod">
          <ac:chgData name="EFINGER, MATHIAS" userId="79c67f0a-8032-477f-8942-8b9587cdf009" providerId="ADAL" clId="{DB2ECFE5-EF57-4849-ACE3-92B6D295F1C6}" dt="2025-03-14T09:07:02.850" v="431" actId="478"/>
          <ac:spMkLst>
            <pc:docMk/>
            <pc:sldMk cId="3481885486" sldId="575"/>
            <ac:spMk id="5" creationId="{AE067C9C-9E15-7636-4C6D-9285F9FF1792}"/>
          </ac:spMkLst>
        </pc:spChg>
        <pc:spChg chg="mod">
          <ac:chgData name="EFINGER, MATHIAS" userId="79c67f0a-8032-477f-8942-8b9587cdf009" providerId="ADAL" clId="{DB2ECFE5-EF57-4849-ACE3-92B6D295F1C6}" dt="2025-03-14T09:12:33.274" v="582" actId="1076"/>
          <ac:spMkLst>
            <pc:docMk/>
            <pc:sldMk cId="3481885486" sldId="575"/>
            <ac:spMk id="6" creationId="{F9B2A8A2-AD78-5AC4-7FAB-9693F654D335}"/>
          </ac:spMkLst>
        </pc:spChg>
        <pc:spChg chg="del mod">
          <ac:chgData name="EFINGER, MATHIAS" userId="79c67f0a-8032-477f-8942-8b9587cdf009" providerId="ADAL" clId="{DB2ECFE5-EF57-4849-ACE3-92B6D295F1C6}" dt="2025-03-14T09:07:02.850" v="431" actId="478"/>
          <ac:spMkLst>
            <pc:docMk/>
            <pc:sldMk cId="3481885486" sldId="575"/>
            <ac:spMk id="7" creationId="{4BBBCBC2-44D1-6CC3-99E0-7D8B43BAEE60}"/>
          </ac:spMkLst>
        </pc:spChg>
        <pc:spChg chg="add del mod">
          <ac:chgData name="EFINGER, MATHIAS" userId="79c67f0a-8032-477f-8942-8b9587cdf009" providerId="ADAL" clId="{DB2ECFE5-EF57-4849-ACE3-92B6D295F1C6}" dt="2025-03-14T08:42:47.342" v="64"/>
          <ac:spMkLst>
            <pc:docMk/>
            <pc:sldMk cId="3481885486" sldId="575"/>
            <ac:spMk id="8" creationId="{25972DCB-4C60-C6CD-E885-A7B6C47EDCF9}"/>
          </ac:spMkLst>
        </pc:spChg>
        <pc:spChg chg="add del mod">
          <ac:chgData name="EFINGER, MATHIAS" userId="79c67f0a-8032-477f-8942-8b9587cdf009" providerId="ADAL" clId="{DB2ECFE5-EF57-4849-ACE3-92B6D295F1C6}" dt="2025-03-14T09:12:24.672" v="576" actId="478"/>
          <ac:spMkLst>
            <pc:docMk/>
            <pc:sldMk cId="3481885486" sldId="575"/>
            <ac:spMk id="9" creationId="{CEBD973F-E67B-4751-B5AF-3B8C8D0E1D1E}"/>
          </ac:spMkLst>
        </pc:spChg>
        <pc:spChg chg="add del mod">
          <ac:chgData name="EFINGER, MATHIAS" userId="79c67f0a-8032-477f-8942-8b9587cdf009" providerId="ADAL" clId="{DB2ECFE5-EF57-4849-ACE3-92B6D295F1C6}" dt="2025-03-14T09:12:27.999" v="578" actId="478"/>
          <ac:spMkLst>
            <pc:docMk/>
            <pc:sldMk cId="3481885486" sldId="575"/>
            <ac:spMk id="10" creationId="{42FB52F9-6072-2EF6-1A00-5CD324D83448}"/>
          </ac:spMkLst>
        </pc:spChg>
        <pc:spChg chg="add del mod">
          <ac:chgData name="EFINGER, MATHIAS" userId="79c67f0a-8032-477f-8942-8b9587cdf009" providerId="ADAL" clId="{DB2ECFE5-EF57-4849-ACE3-92B6D295F1C6}" dt="2025-03-14T09:06:51.626" v="428" actId="478"/>
          <ac:spMkLst>
            <pc:docMk/>
            <pc:sldMk cId="3481885486" sldId="575"/>
            <ac:spMk id="21" creationId="{79E1B4F0-5803-17CE-9973-6F3DC56C9EDB}"/>
          </ac:spMkLst>
        </pc:spChg>
        <pc:spChg chg="add del mod">
          <ac:chgData name="EFINGER, MATHIAS" userId="79c67f0a-8032-477f-8942-8b9587cdf009" providerId="ADAL" clId="{DB2ECFE5-EF57-4849-ACE3-92B6D295F1C6}" dt="2025-03-14T08:48:50.261" v="166"/>
          <ac:spMkLst>
            <pc:docMk/>
            <pc:sldMk cId="3481885486" sldId="575"/>
            <ac:spMk id="24" creationId="{4F89F812-FAE2-C10C-E612-AA52FC6405AF}"/>
          </ac:spMkLst>
        </pc:spChg>
        <pc:spChg chg="add del mod">
          <ac:chgData name="EFINGER, MATHIAS" userId="79c67f0a-8032-477f-8942-8b9587cdf009" providerId="ADAL" clId="{DB2ECFE5-EF57-4849-ACE3-92B6D295F1C6}" dt="2025-03-14T09:12:41.337" v="585" actId="478"/>
          <ac:spMkLst>
            <pc:docMk/>
            <pc:sldMk cId="3481885486" sldId="575"/>
            <ac:spMk id="25" creationId="{C65D140E-77D6-0141-48C2-F59E516BE51E}"/>
          </ac:spMkLst>
        </pc:spChg>
        <pc:spChg chg="add del mod">
          <ac:chgData name="EFINGER, MATHIAS" userId="79c67f0a-8032-477f-8942-8b9587cdf009" providerId="ADAL" clId="{DB2ECFE5-EF57-4849-ACE3-92B6D295F1C6}" dt="2025-03-14T09:12:30.582" v="580" actId="478"/>
          <ac:spMkLst>
            <pc:docMk/>
            <pc:sldMk cId="3481885486" sldId="575"/>
            <ac:spMk id="28" creationId="{9E2B83D7-6A22-8EEA-CB79-CC5226A93C5A}"/>
          </ac:spMkLst>
        </pc:spChg>
        <pc:spChg chg="add del mod">
          <ac:chgData name="EFINGER, MATHIAS" userId="79c67f0a-8032-477f-8942-8b9587cdf009" providerId="ADAL" clId="{DB2ECFE5-EF57-4849-ACE3-92B6D295F1C6}" dt="2025-03-14T09:06:55.915" v="429" actId="478"/>
          <ac:spMkLst>
            <pc:docMk/>
            <pc:sldMk cId="3481885486" sldId="575"/>
            <ac:spMk id="39" creationId="{1E09FFFA-29A9-277A-175D-167D7FA3D9FC}"/>
          </ac:spMkLst>
        </pc:spChg>
        <pc:spChg chg="add del mod">
          <ac:chgData name="EFINGER, MATHIAS" userId="79c67f0a-8032-477f-8942-8b9587cdf009" providerId="ADAL" clId="{DB2ECFE5-EF57-4849-ACE3-92B6D295F1C6}" dt="2025-03-14T09:06:55.915" v="429" actId="478"/>
          <ac:spMkLst>
            <pc:docMk/>
            <pc:sldMk cId="3481885486" sldId="575"/>
            <ac:spMk id="40" creationId="{C7C3D079-2693-9DC1-F9CB-A928D7B3667E}"/>
          </ac:spMkLst>
        </pc:spChg>
        <pc:spChg chg="add del mod">
          <ac:chgData name="EFINGER, MATHIAS" userId="79c67f0a-8032-477f-8942-8b9587cdf009" providerId="ADAL" clId="{DB2ECFE5-EF57-4849-ACE3-92B6D295F1C6}" dt="2025-03-14T09:06:57.767" v="430" actId="478"/>
          <ac:spMkLst>
            <pc:docMk/>
            <pc:sldMk cId="3481885486" sldId="575"/>
            <ac:spMk id="41" creationId="{95B04D25-1C60-7CB3-0351-CF5A7D9C29E0}"/>
          </ac:spMkLst>
        </pc:spChg>
        <pc:spChg chg="add del mod">
          <ac:chgData name="EFINGER, MATHIAS" userId="79c67f0a-8032-477f-8942-8b9587cdf009" providerId="ADAL" clId="{DB2ECFE5-EF57-4849-ACE3-92B6D295F1C6}" dt="2025-03-14T09:06:55.915" v="429" actId="478"/>
          <ac:spMkLst>
            <pc:docMk/>
            <pc:sldMk cId="3481885486" sldId="575"/>
            <ac:spMk id="46" creationId="{CA4C742C-5B61-B316-7E93-BD9B533D2856}"/>
          </ac:spMkLst>
        </pc:spChg>
        <pc:spChg chg="add del mod">
          <ac:chgData name="EFINGER, MATHIAS" userId="79c67f0a-8032-477f-8942-8b9587cdf009" providerId="ADAL" clId="{DB2ECFE5-EF57-4849-ACE3-92B6D295F1C6}" dt="2025-03-14T09:06:55.915" v="429" actId="478"/>
          <ac:spMkLst>
            <pc:docMk/>
            <pc:sldMk cId="3481885486" sldId="575"/>
            <ac:spMk id="53" creationId="{1CC06A1F-FEE8-B5D1-F344-FB54DB2B24FD}"/>
          </ac:spMkLst>
        </pc:spChg>
        <pc:spChg chg="add mod">
          <ac:chgData name="EFINGER, MATHIAS" userId="79c67f0a-8032-477f-8942-8b9587cdf009" providerId="ADAL" clId="{DB2ECFE5-EF57-4849-ACE3-92B6D295F1C6}" dt="2025-03-14T09:19:19.082" v="716" actId="20577"/>
          <ac:spMkLst>
            <pc:docMk/>
            <pc:sldMk cId="3481885486" sldId="575"/>
            <ac:spMk id="64" creationId="{81B7BB38-85A8-7724-BFA2-2B1E364752F0}"/>
          </ac:spMkLst>
        </pc:spChg>
        <pc:picChg chg="add mod">
          <ac:chgData name="EFINGER, MATHIAS" userId="79c67f0a-8032-477f-8942-8b9587cdf009" providerId="ADAL" clId="{DB2ECFE5-EF57-4849-ACE3-92B6D295F1C6}" dt="2025-03-14T09:15:59.407" v="652" actId="1076"/>
          <ac:picMkLst>
            <pc:docMk/>
            <pc:sldMk cId="3481885486" sldId="575"/>
            <ac:picMk id="23" creationId="{E95AD03D-8630-9C40-8786-BF6B526D0094}"/>
          </ac:picMkLst>
        </pc:picChg>
        <pc:picChg chg="add del mod">
          <ac:chgData name="EFINGER, MATHIAS" userId="79c67f0a-8032-477f-8942-8b9587cdf009" providerId="ADAL" clId="{DB2ECFE5-EF57-4849-ACE3-92B6D295F1C6}" dt="2025-03-14T09:12:37.697" v="584" actId="478"/>
          <ac:picMkLst>
            <pc:docMk/>
            <pc:sldMk cId="3481885486" sldId="575"/>
            <ac:picMk id="30" creationId="{F035CD96-9B14-D34A-7737-44586B9B8B19}"/>
          </ac:picMkLst>
        </pc:picChg>
        <pc:picChg chg="add mod">
          <ac:chgData name="EFINGER, MATHIAS" userId="79c67f0a-8032-477f-8942-8b9587cdf009" providerId="ADAL" clId="{DB2ECFE5-EF57-4849-ACE3-92B6D295F1C6}" dt="2025-03-14T09:16:01.815" v="653" actId="1076"/>
          <ac:picMkLst>
            <pc:docMk/>
            <pc:sldMk cId="3481885486" sldId="575"/>
            <ac:picMk id="31" creationId="{C797AF5D-D566-AC22-EE70-232E068FB1EE}"/>
          </ac:picMkLst>
        </pc:picChg>
        <pc:picChg chg="add del mod">
          <ac:chgData name="EFINGER, MATHIAS" userId="79c67f0a-8032-477f-8942-8b9587cdf009" providerId="ADAL" clId="{DB2ECFE5-EF57-4849-ACE3-92B6D295F1C6}" dt="2025-03-14T09:05:14.790" v="418" actId="478"/>
          <ac:picMkLst>
            <pc:docMk/>
            <pc:sldMk cId="3481885486" sldId="575"/>
            <ac:picMk id="59" creationId="{1D5FDAC3-A380-3D03-AF71-D038BBEBE720}"/>
          </ac:picMkLst>
        </pc:picChg>
        <pc:picChg chg="add del mod">
          <ac:chgData name="EFINGER, MATHIAS" userId="79c67f0a-8032-477f-8942-8b9587cdf009" providerId="ADAL" clId="{DB2ECFE5-EF57-4849-ACE3-92B6D295F1C6}" dt="2025-03-14T09:12:26" v="577" actId="478"/>
          <ac:picMkLst>
            <pc:docMk/>
            <pc:sldMk cId="3481885486" sldId="575"/>
            <ac:picMk id="61" creationId="{15CA892C-C495-9A56-69E5-9298887AC4A0}"/>
          </ac:picMkLst>
        </pc:picChg>
        <pc:picChg chg="add mod">
          <ac:chgData name="EFINGER, MATHIAS" userId="79c67f0a-8032-477f-8942-8b9587cdf009" providerId="ADAL" clId="{DB2ECFE5-EF57-4849-ACE3-92B6D295F1C6}" dt="2025-03-14T09:19:48.659" v="717" actId="1076"/>
          <ac:picMkLst>
            <pc:docMk/>
            <pc:sldMk cId="3481885486" sldId="575"/>
            <ac:picMk id="66" creationId="{DCF92896-4FEC-0633-7C9E-73184378CB54}"/>
          </ac:picMkLst>
        </pc:picChg>
        <pc:picChg chg="add mod">
          <ac:chgData name="EFINGER, MATHIAS" userId="79c67f0a-8032-477f-8942-8b9587cdf009" providerId="ADAL" clId="{DB2ECFE5-EF57-4849-ACE3-92B6D295F1C6}" dt="2025-03-14T09:18:53.217" v="690" actId="1076"/>
          <ac:picMkLst>
            <pc:docMk/>
            <pc:sldMk cId="3481885486" sldId="575"/>
            <ac:picMk id="68" creationId="{A9F4D066-6135-28A9-B41A-8D637F4A92CA}"/>
          </ac:picMkLst>
        </pc:picChg>
        <pc:picChg chg="add mod">
          <ac:chgData name="EFINGER, MATHIAS" userId="79c67f0a-8032-477f-8942-8b9587cdf009" providerId="ADAL" clId="{DB2ECFE5-EF57-4849-ACE3-92B6D295F1C6}" dt="2025-03-14T09:15:06.777" v="634" actId="1076"/>
          <ac:picMkLst>
            <pc:docMk/>
            <pc:sldMk cId="3481885486" sldId="575"/>
            <ac:picMk id="70" creationId="{83EB5AA1-DE01-1791-0235-ED2EFE70E1F9}"/>
          </ac:picMkLst>
        </pc:picChg>
        <pc:picChg chg="add mod">
          <ac:chgData name="EFINGER, MATHIAS" userId="79c67f0a-8032-477f-8942-8b9587cdf009" providerId="ADAL" clId="{DB2ECFE5-EF57-4849-ACE3-92B6D295F1C6}" dt="2025-03-14T09:21:23.647" v="718" actId="1076"/>
          <ac:picMkLst>
            <pc:docMk/>
            <pc:sldMk cId="3481885486" sldId="575"/>
            <ac:picMk id="72" creationId="{765B379A-D3E8-8E0A-80B8-C0D7331DAB6B}"/>
          </ac:picMkLst>
        </pc:picChg>
        <pc:picChg chg="add mod">
          <ac:chgData name="EFINGER, MATHIAS" userId="79c67f0a-8032-477f-8942-8b9587cdf009" providerId="ADAL" clId="{DB2ECFE5-EF57-4849-ACE3-92B6D295F1C6}" dt="2025-03-14T09:15:57.679" v="651" actId="1076"/>
          <ac:picMkLst>
            <pc:docMk/>
            <pc:sldMk cId="3481885486" sldId="575"/>
            <ac:picMk id="74" creationId="{ADC0D62D-6BE7-DE2A-0068-616B7822E01A}"/>
          </ac:picMkLst>
        </pc:picChg>
        <pc:picChg chg="add mod">
          <ac:chgData name="EFINGER, MATHIAS" userId="79c67f0a-8032-477f-8942-8b9587cdf009" providerId="ADAL" clId="{DB2ECFE5-EF57-4849-ACE3-92B6D295F1C6}" dt="2025-03-14T09:21:25.937" v="719" actId="1076"/>
          <ac:picMkLst>
            <pc:docMk/>
            <pc:sldMk cId="3481885486" sldId="575"/>
            <ac:picMk id="76" creationId="{70430809-DCC6-0721-194C-AE7E876D0742}"/>
          </ac:picMkLst>
        </pc:picChg>
        <pc:cxnChg chg="add del mod">
          <ac:chgData name="EFINGER, MATHIAS" userId="79c67f0a-8032-477f-8942-8b9587cdf009" providerId="ADAL" clId="{DB2ECFE5-EF57-4849-ACE3-92B6D295F1C6}" dt="2025-03-14T09:12:36.333" v="583" actId="478"/>
          <ac:cxnSpMkLst>
            <pc:docMk/>
            <pc:sldMk cId="3481885486" sldId="575"/>
            <ac:cxnSpMk id="12" creationId="{8A1E5A29-D449-A354-E963-749C526D8D70}"/>
          </ac:cxnSpMkLst>
        </pc:cxnChg>
        <pc:cxnChg chg="add del mod">
          <ac:chgData name="EFINGER, MATHIAS" userId="79c67f0a-8032-477f-8942-8b9587cdf009" providerId="ADAL" clId="{DB2ECFE5-EF57-4849-ACE3-92B6D295F1C6}" dt="2025-03-14T09:12:36.333" v="583" actId="478"/>
          <ac:cxnSpMkLst>
            <pc:docMk/>
            <pc:sldMk cId="3481885486" sldId="575"/>
            <ac:cxnSpMk id="13" creationId="{0E026A5A-C11C-3063-6C72-CAACA3DCE817}"/>
          </ac:cxnSpMkLst>
        </pc:cxnChg>
        <pc:cxnChg chg="add del mod">
          <ac:chgData name="EFINGER, MATHIAS" userId="79c67f0a-8032-477f-8942-8b9587cdf009" providerId="ADAL" clId="{DB2ECFE5-EF57-4849-ACE3-92B6D295F1C6}" dt="2025-03-14T09:06:55.915" v="429" actId="478"/>
          <ac:cxnSpMkLst>
            <pc:docMk/>
            <pc:sldMk cId="3481885486" sldId="575"/>
            <ac:cxnSpMk id="33" creationId="{5CE74BFA-A1ED-A43D-C7F0-EB05F3B5EBE7}"/>
          </ac:cxnSpMkLst>
        </pc:cxnChg>
        <pc:cxnChg chg="add del mod">
          <ac:chgData name="EFINGER, MATHIAS" userId="79c67f0a-8032-477f-8942-8b9587cdf009" providerId="ADAL" clId="{DB2ECFE5-EF57-4849-ACE3-92B6D295F1C6}" dt="2025-03-14T09:06:55.915" v="429" actId="478"/>
          <ac:cxnSpMkLst>
            <pc:docMk/>
            <pc:sldMk cId="3481885486" sldId="575"/>
            <ac:cxnSpMk id="34" creationId="{9DF71D79-E6A9-9908-9418-5599328B9DD1}"/>
          </ac:cxnSpMkLst>
        </pc:cxnChg>
        <pc:cxnChg chg="add del mod">
          <ac:chgData name="EFINGER, MATHIAS" userId="79c67f0a-8032-477f-8942-8b9587cdf009" providerId="ADAL" clId="{DB2ECFE5-EF57-4849-ACE3-92B6D295F1C6}" dt="2025-03-14T09:06:55.915" v="429" actId="478"/>
          <ac:cxnSpMkLst>
            <pc:docMk/>
            <pc:sldMk cId="3481885486" sldId="575"/>
            <ac:cxnSpMk id="43" creationId="{F3B83762-C890-7A63-55B6-0F23491F5531}"/>
          </ac:cxnSpMkLst>
        </pc:cxnChg>
        <pc:cxnChg chg="add del mod">
          <ac:chgData name="EFINGER, MATHIAS" userId="79c67f0a-8032-477f-8942-8b9587cdf009" providerId="ADAL" clId="{DB2ECFE5-EF57-4849-ACE3-92B6D295F1C6}" dt="2025-03-14T09:06:55.915" v="429" actId="478"/>
          <ac:cxnSpMkLst>
            <pc:docMk/>
            <pc:sldMk cId="3481885486" sldId="575"/>
            <ac:cxnSpMk id="45" creationId="{BC5764F3-4D2A-BD98-2CFF-1D9B43504731}"/>
          </ac:cxnSpMkLst>
        </pc:cxnChg>
      </pc:sldChg>
    </pc:docChg>
  </pc:docChgLst>
  <pc:docChgLst>
    <pc:chgData name="SCHRADER, LUKAS" userId="S::lukas.schrader@lhind.dlh.de::f30642a6-9d7e-48cb-8f2e-9e412da97f70" providerId="AD" clId="Web-{A89B296C-E9F3-0377-9AD2-8FC195FAEAE5}"/>
    <pc:docChg chg="delSld modSld">
      <pc:chgData name="SCHRADER, LUKAS" userId="S::lukas.schrader@lhind.dlh.de::f30642a6-9d7e-48cb-8f2e-9e412da97f70" providerId="AD" clId="Web-{A89B296C-E9F3-0377-9AD2-8FC195FAEAE5}" dt="2025-03-14T09:15:08.826" v="1"/>
      <pc:docMkLst>
        <pc:docMk/>
      </pc:docMkLst>
      <pc:sldChg chg="del">
        <pc:chgData name="SCHRADER, LUKAS" userId="S::lukas.schrader@lhind.dlh.de::f30642a6-9d7e-48cb-8f2e-9e412da97f70" providerId="AD" clId="Web-{A89B296C-E9F3-0377-9AD2-8FC195FAEAE5}" dt="2025-03-14T09:15:08.826" v="1"/>
        <pc:sldMkLst>
          <pc:docMk/>
          <pc:sldMk cId="3281980278" sldId="572"/>
        </pc:sldMkLst>
      </pc:sldChg>
      <pc:sldChg chg="modSp">
        <pc:chgData name="SCHRADER, LUKAS" userId="S::lukas.schrader@lhind.dlh.de::f30642a6-9d7e-48cb-8f2e-9e412da97f70" providerId="AD" clId="Web-{A89B296C-E9F3-0377-9AD2-8FC195FAEAE5}" dt="2025-03-14T09:14:58.826" v="0" actId="14100"/>
        <pc:sldMkLst>
          <pc:docMk/>
          <pc:sldMk cId="1426920063" sldId="2147469186"/>
        </pc:sldMkLst>
        <pc:spChg chg="mod">
          <ac:chgData name="SCHRADER, LUKAS" userId="S::lukas.schrader@lhind.dlh.de::f30642a6-9d7e-48cb-8f2e-9e412da97f70" providerId="AD" clId="Web-{A89B296C-E9F3-0377-9AD2-8FC195FAEAE5}" dt="2025-03-14T09:14:58.826" v="0" actId="14100"/>
          <ac:spMkLst>
            <pc:docMk/>
            <pc:sldMk cId="1426920063" sldId="2147469186"/>
            <ac:spMk id="11" creationId="{1B1B8210-374E-302B-1D16-F8101D5CFA6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5517F4-58C0-C8E5-09F2-38E564F350B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D001A697-890B-1A8A-DEB5-D1CFC43461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F5D9341C-10FE-8B79-3ED2-83E8EDB05498}"/>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2C3F92EB-E62A-653F-7F59-ED244CA167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A824FE6-7AE5-EA12-ABF0-FEEEB0D2FB4E}"/>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15606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6003A8-4361-000E-9BBD-3F251591F2D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15577BDA-48F6-E068-7A87-31EC7AEC1E1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FD0326-23BE-560D-952F-66A01430AD3F}"/>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292E6046-71E7-AF2C-C68E-90EAAC2D281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E82F080-CE1C-3DD9-D914-C25E7DC697FC}"/>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3100526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91F771D-BA99-D261-9892-489D210F234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7A75143-8915-6708-2E3D-FB156A4E9445}"/>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3BFD5BB-E82F-90DC-7ECF-C1F2377DBB07}"/>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30AFBBCB-087E-07A3-DD78-A9AF32CF884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51AC71-9D3C-54F1-A1A2-F38944E51718}"/>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1746205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_blank_turquoise_light">
    <p:bg>
      <p:bgRef idx="1001">
        <a:schemeClr val="bg1"/>
      </p:bgRef>
    </p:bg>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21734643-6D1C-E5D3-DD0D-5EEFCBD93E98}"/>
              </a:ext>
            </a:extLst>
          </p:cNvPr>
          <p:cNvSpPr>
            <a:spLocks noGrp="1"/>
          </p:cNvSpPr>
          <p:nvPr>
            <p:ph type="title" hasCustomPrompt="1"/>
          </p:nvPr>
        </p:nvSpPr>
        <p:spPr bwMode="gray"/>
        <p:txBody>
          <a:bodyPr/>
          <a:lstStyle/>
          <a:p>
            <a:r>
              <a:rPr lang="de-DE"/>
              <a:t>Überschrift</a:t>
            </a:r>
          </a:p>
        </p:txBody>
      </p:sp>
      <p:sp>
        <p:nvSpPr>
          <p:cNvPr id="7" name="Datumsplatzhalter 6">
            <a:extLst>
              <a:ext uri="{FF2B5EF4-FFF2-40B4-BE49-F238E27FC236}">
                <a16:creationId xmlns:a16="http://schemas.microsoft.com/office/drawing/2014/main" id="{BF21181E-86D2-C156-563F-266ADEEE7705}"/>
              </a:ext>
            </a:extLst>
          </p:cNvPr>
          <p:cNvSpPr>
            <a:spLocks noGrp="1"/>
          </p:cNvSpPr>
          <p:nvPr>
            <p:ph type="dt" sz="half" idx="10"/>
          </p:nvPr>
        </p:nvSpPr>
        <p:spPr bwMode="gray"/>
        <p:txBody>
          <a:bodyPr/>
          <a:lstStyle/>
          <a:p>
            <a:fld id="{DA9BF645-5840-6D46-AE9E-AB256CC9235A}" type="datetime1">
              <a:rPr lang="de-DE" smtClean="0"/>
              <a:t>14.03.2025</a:t>
            </a:fld>
            <a:endParaRPr lang="de-DE"/>
          </a:p>
        </p:txBody>
      </p:sp>
      <p:sp>
        <p:nvSpPr>
          <p:cNvPr id="8" name="Fußzeilenplatzhalter 7">
            <a:extLst>
              <a:ext uri="{FF2B5EF4-FFF2-40B4-BE49-F238E27FC236}">
                <a16:creationId xmlns:a16="http://schemas.microsoft.com/office/drawing/2014/main" id="{13803134-C4D0-5599-156D-6A08C505E976}"/>
              </a:ext>
            </a:extLst>
          </p:cNvPr>
          <p:cNvSpPr>
            <a:spLocks noGrp="1"/>
          </p:cNvSpPr>
          <p:nvPr>
            <p:ph type="ftr" sz="quarter" idx="11"/>
          </p:nvPr>
        </p:nvSpPr>
        <p:spPr bwMode="gray"/>
        <p:txBody>
          <a:bodyPr/>
          <a:lstStyle/>
          <a:p>
            <a:r>
              <a:rPr lang="en-US"/>
              <a:t>© by Lufthansa Industry Solutions</a:t>
            </a:r>
            <a:endParaRPr lang="de-DE"/>
          </a:p>
        </p:txBody>
      </p:sp>
      <p:sp>
        <p:nvSpPr>
          <p:cNvPr id="9" name="Foliennummernplatzhalter 8">
            <a:extLst>
              <a:ext uri="{FF2B5EF4-FFF2-40B4-BE49-F238E27FC236}">
                <a16:creationId xmlns:a16="http://schemas.microsoft.com/office/drawing/2014/main" id="{F103A8B6-3E18-FBCD-C8D5-3AE610734D34}"/>
              </a:ext>
            </a:extLst>
          </p:cNvPr>
          <p:cNvSpPr>
            <a:spLocks noGrp="1"/>
          </p:cNvSpPr>
          <p:nvPr>
            <p:ph type="sldNum" sz="quarter" idx="12"/>
          </p:nvPr>
        </p:nvSpPr>
        <p:spPr bwMode="gray"/>
        <p:txBody>
          <a:bodyPr/>
          <a:lstStyle/>
          <a:p>
            <a:fld id="{DF314987-F771-4337-81C9-940089BF9E63}" type="slidenum">
              <a:rPr lang="de-DE" smtClean="0"/>
              <a:pPr/>
              <a:t>‹#›</a:t>
            </a:fld>
            <a:endParaRPr lang="de-DE"/>
          </a:p>
        </p:txBody>
      </p:sp>
      <p:pic>
        <p:nvPicPr>
          <p:cNvPr id="11" name="Grafik 10">
            <a:extLst>
              <a:ext uri="{FF2B5EF4-FFF2-40B4-BE49-F238E27FC236}">
                <a16:creationId xmlns:a16="http://schemas.microsoft.com/office/drawing/2014/main" id="{587242A3-B697-523B-47A5-35DF11AF65A0}"/>
              </a:ext>
            </a:extLst>
          </p:cNvPr>
          <p:cNvPicPr>
            <a:picLocks noChangeAspect="1"/>
          </p:cNvPicPr>
          <p:nvPr userDrawn="1"/>
        </p:nvPicPr>
        <p:blipFill>
          <a:blip r:embed="rId2">
            <a:alphaModFix amt="25000"/>
            <a:extLst>
              <a:ext uri="{28A0092B-C50C-407E-A947-70E740481C1C}">
                <a14:useLocalDpi xmlns:a14="http://schemas.microsoft.com/office/drawing/2010/main" val="0"/>
              </a:ext>
            </a:extLst>
          </a:blip>
          <a:stretch>
            <a:fillRect/>
          </a:stretch>
        </p:blipFill>
        <p:spPr bwMode="gray">
          <a:xfrm>
            <a:off x="0" y="1330324"/>
            <a:ext cx="11839575" cy="5527676"/>
          </a:xfrm>
          <a:prstGeom prst="rect">
            <a:avLst/>
          </a:prstGeom>
        </p:spPr>
      </p:pic>
    </p:spTree>
    <p:extLst>
      <p:ext uri="{BB962C8B-B14F-4D97-AF65-F5344CB8AC3E}">
        <p14:creationId xmlns:p14="http://schemas.microsoft.com/office/powerpoint/2010/main" val="122778715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_and_team_forestgreen_light">
    <p:bg>
      <p:bgRef idx="1001">
        <a:schemeClr val="bg1"/>
      </p:bgRef>
    </p:bg>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8EC91CA9-23FF-A2F1-8E17-F319736C53FA}"/>
              </a:ext>
            </a:extLst>
          </p:cNvPr>
          <p:cNvPicPr>
            <a:picLocks noChangeAspect="1"/>
          </p:cNvPicPr>
          <p:nvPr userDrawn="1"/>
        </p:nvPicPr>
        <p:blipFill>
          <a:blip r:embed="rId2">
            <a:alphaModFix amt="25000"/>
            <a:extLst>
              <a:ext uri="{28A0092B-C50C-407E-A947-70E740481C1C}">
                <a14:useLocalDpi xmlns:a14="http://schemas.microsoft.com/office/drawing/2010/main" val="0"/>
              </a:ext>
            </a:extLst>
          </a:blip>
          <a:srcRect/>
          <a:stretch/>
        </p:blipFill>
        <p:spPr bwMode="gray">
          <a:xfrm>
            <a:off x="0" y="1330325"/>
            <a:ext cx="11839575" cy="5527675"/>
          </a:xfrm>
          <a:prstGeom prst="rect">
            <a:avLst/>
          </a:prstGeom>
        </p:spPr>
      </p:pic>
      <p:sp>
        <p:nvSpPr>
          <p:cNvPr id="5" name="Picture Placeholder 2">
            <a:extLst>
              <a:ext uri="{FF2B5EF4-FFF2-40B4-BE49-F238E27FC236}">
                <a16:creationId xmlns:a16="http://schemas.microsoft.com/office/drawing/2014/main" id="{19B0E642-2F99-83ED-34D8-D2B215480155}"/>
              </a:ext>
            </a:extLst>
          </p:cNvPr>
          <p:cNvSpPr>
            <a:spLocks noGrp="1"/>
          </p:cNvSpPr>
          <p:nvPr>
            <p:ph type="pic" sz="quarter" idx="20" hasCustomPrompt="1"/>
          </p:nvPr>
        </p:nvSpPr>
        <p:spPr bwMode="gray">
          <a:xfrm>
            <a:off x="352425" y="1891605"/>
            <a:ext cx="1440000" cy="1440000"/>
          </a:xfrm>
          <a:prstGeom prst="ellipse">
            <a:avLst/>
          </a:prstGeom>
          <a:solidFill>
            <a:schemeClr val="bg1">
              <a:lumMod val="75000"/>
            </a:schemeClr>
          </a:solidFill>
        </p:spPr>
        <p:txBody>
          <a:bodyPr anchor="ctr"/>
          <a:lstStyle>
            <a:lvl1pPr marL="0" indent="0" algn="ctr">
              <a:buNone/>
              <a:defRPr sz="1400"/>
            </a:lvl1pPr>
          </a:lstStyle>
          <a:p>
            <a:r>
              <a:rPr lang="de-DE" noProof="0"/>
              <a:t>Bild durch Klicken hinzufügen</a:t>
            </a:r>
          </a:p>
        </p:txBody>
      </p:sp>
      <p:sp>
        <p:nvSpPr>
          <p:cNvPr id="6" name="Picture Placeholder 2">
            <a:extLst>
              <a:ext uri="{FF2B5EF4-FFF2-40B4-BE49-F238E27FC236}">
                <a16:creationId xmlns:a16="http://schemas.microsoft.com/office/drawing/2014/main" id="{32ADCA39-832E-B411-F296-12C68F4DD3E5}"/>
              </a:ext>
            </a:extLst>
          </p:cNvPr>
          <p:cNvSpPr>
            <a:spLocks noGrp="1"/>
          </p:cNvSpPr>
          <p:nvPr>
            <p:ph type="pic" sz="quarter" idx="22" hasCustomPrompt="1"/>
          </p:nvPr>
        </p:nvSpPr>
        <p:spPr bwMode="gray">
          <a:xfrm>
            <a:off x="2682556" y="1891605"/>
            <a:ext cx="1440000" cy="1440000"/>
          </a:xfrm>
          <a:prstGeom prst="ellipse">
            <a:avLst/>
          </a:prstGeom>
          <a:solidFill>
            <a:schemeClr val="bg1">
              <a:lumMod val="75000"/>
            </a:schemeClr>
          </a:solidFill>
        </p:spPr>
        <p:txBody>
          <a:bodyPr anchor="ctr"/>
          <a:lstStyle>
            <a:lvl1pPr marL="0" indent="0" algn="ctr">
              <a:buNone/>
              <a:defRPr sz="1400"/>
            </a:lvl1pPr>
          </a:lstStyle>
          <a:p>
            <a:r>
              <a:rPr lang="de-DE" noProof="0"/>
              <a:t>Bild durch Klicken hinzufügen</a:t>
            </a:r>
          </a:p>
        </p:txBody>
      </p:sp>
      <p:sp>
        <p:nvSpPr>
          <p:cNvPr id="7" name="Picture Placeholder 2">
            <a:extLst>
              <a:ext uri="{FF2B5EF4-FFF2-40B4-BE49-F238E27FC236}">
                <a16:creationId xmlns:a16="http://schemas.microsoft.com/office/drawing/2014/main" id="{A34D08B6-B521-C745-A1E1-B34BC622381C}"/>
              </a:ext>
            </a:extLst>
          </p:cNvPr>
          <p:cNvSpPr>
            <a:spLocks noGrp="1"/>
          </p:cNvSpPr>
          <p:nvPr>
            <p:ph type="pic" sz="quarter" idx="24" hasCustomPrompt="1"/>
          </p:nvPr>
        </p:nvSpPr>
        <p:spPr bwMode="gray">
          <a:xfrm>
            <a:off x="5005113" y="1891605"/>
            <a:ext cx="1440000" cy="1440000"/>
          </a:xfrm>
          <a:prstGeom prst="ellipse">
            <a:avLst/>
          </a:prstGeom>
          <a:solidFill>
            <a:schemeClr val="bg1">
              <a:lumMod val="75000"/>
            </a:schemeClr>
          </a:solidFill>
        </p:spPr>
        <p:txBody>
          <a:bodyPr anchor="ctr"/>
          <a:lstStyle>
            <a:lvl1pPr marL="0" indent="0" algn="ctr">
              <a:buNone/>
              <a:defRPr sz="1400"/>
            </a:lvl1pPr>
          </a:lstStyle>
          <a:p>
            <a:r>
              <a:rPr lang="de-DE" noProof="0"/>
              <a:t>Bild durch Klicken hinzufügen</a:t>
            </a:r>
          </a:p>
        </p:txBody>
      </p:sp>
      <p:sp>
        <p:nvSpPr>
          <p:cNvPr id="10" name="Picture Placeholder 2">
            <a:extLst>
              <a:ext uri="{FF2B5EF4-FFF2-40B4-BE49-F238E27FC236}">
                <a16:creationId xmlns:a16="http://schemas.microsoft.com/office/drawing/2014/main" id="{242BBE7B-AA81-C504-333C-D42C17C537C0}"/>
              </a:ext>
            </a:extLst>
          </p:cNvPr>
          <p:cNvSpPr>
            <a:spLocks noGrp="1"/>
          </p:cNvSpPr>
          <p:nvPr>
            <p:ph type="pic" sz="quarter" idx="26" hasCustomPrompt="1"/>
          </p:nvPr>
        </p:nvSpPr>
        <p:spPr bwMode="gray">
          <a:xfrm>
            <a:off x="7327670" y="1891605"/>
            <a:ext cx="1440000" cy="1440000"/>
          </a:xfrm>
          <a:prstGeom prst="ellipse">
            <a:avLst/>
          </a:prstGeom>
          <a:solidFill>
            <a:schemeClr val="bg1">
              <a:lumMod val="75000"/>
            </a:schemeClr>
          </a:solidFill>
        </p:spPr>
        <p:txBody>
          <a:bodyPr anchor="ctr"/>
          <a:lstStyle>
            <a:lvl1pPr marL="0" indent="0" algn="ctr">
              <a:buNone/>
              <a:defRPr sz="1400"/>
            </a:lvl1pPr>
          </a:lstStyle>
          <a:p>
            <a:r>
              <a:rPr lang="de-DE" noProof="0"/>
              <a:t>Bild durch Klicken hinzufügen</a:t>
            </a:r>
          </a:p>
        </p:txBody>
      </p:sp>
      <p:sp>
        <p:nvSpPr>
          <p:cNvPr id="13" name="Picture Placeholder 2">
            <a:extLst>
              <a:ext uri="{FF2B5EF4-FFF2-40B4-BE49-F238E27FC236}">
                <a16:creationId xmlns:a16="http://schemas.microsoft.com/office/drawing/2014/main" id="{74E1B599-CF23-9949-7C9B-629F469F9BB0}"/>
              </a:ext>
            </a:extLst>
          </p:cNvPr>
          <p:cNvSpPr>
            <a:spLocks noGrp="1"/>
          </p:cNvSpPr>
          <p:nvPr>
            <p:ph type="pic" sz="quarter" idx="28" hasCustomPrompt="1"/>
          </p:nvPr>
        </p:nvSpPr>
        <p:spPr bwMode="gray">
          <a:xfrm>
            <a:off x="9650228" y="1891605"/>
            <a:ext cx="1440000" cy="1440000"/>
          </a:xfrm>
          <a:prstGeom prst="ellipse">
            <a:avLst/>
          </a:prstGeom>
          <a:solidFill>
            <a:schemeClr val="bg1">
              <a:lumMod val="75000"/>
            </a:schemeClr>
          </a:solidFill>
        </p:spPr>
        <p:txBody>
          <a:bodyPr anchor="ctr"/>
          <a:lstStyle>
            <a:lvl1pPr marL="0" indent="0" algn="ctr">
              <a:buNone/>
              <a:defRPr sz="1400"/>
            </a:lvl1pPr>
          </a:lstStyle>
          <a:p>
            <a:r>
              <a:rPr lang="de-DE" noProof="0"/>
              <a:t>Bild durch Klicken hinzufügen</a:t>
            </a:r>
          </a:p>
        </p:txBody>
      </p:sp>
      <p:sp>
        <p:nvSpPr>
          <p:cNvPr id="22" name="Textplatzhalter 10">
            <a:extLst>
              <a:ext uri="{FF2B5EF4-FFF2-40B4-BE49-F238E27FC236}">
                <a16:creationId xmlns:a16="http://schemas.microsoft.com/office/drawing/2014/main" id="{07359F39-FE03-00FF-28EE-B86849937B8C}"/>
              </a:ext>
            </a:extLst>
          </p:cNvPr>
          <p:cNvSpPr>
            <a:spLocks noGrp="1"/>
          </p:cNvSpPr>
          <p:nvPr>
            <p:ph type="body" sz="quarter" idx="31" hasCustomPrompt="1"/>
          </p:nvPr>
        </p:nvSpPr>
        <p:spPr bwMode="gray">
          <a:xfrm>
            <a:off x="360000" y="3603552"/>
            <a:ext cx="1895504" cy="1888049"/>
          </a:xfrm>
          <a:prstGeom prst="rect">
            <a:avLst/>
          </a:prstGeom>
        </p:spPr>
        <p:txBody>
          <a:bodyPr numCol="1" spcCol="0" anchor="t"/>
          <a:lstStyle>
            <a:lvl1pPr marL="0" indent="0">
              <a:lnSpc>
                <a:spcPct val="100000"/>
              </a:lnSpc>
              <a:spcBef>
                <a:spcPts val="0"/>
              </a:spcBef>
              <a:buClrTx/>
              <a:buSzPct val="150000"/>
              <a:buFont typeface="+mj-lt"/>
              <a:buNone/>
              <a:defRPr sz="1400" b="1">
                <a:solidFill>
                  <a:schemeClr val="tx1"/>
                </a:solidFill>
                <a:latin typeface="+mn-lt"/>
              </a:defRPr>
            </a:lvl1pPr>
          </a:lstStyle>
          <a:p>
            <a:pPr lvl="0"/>
            <a:r>
              <a:rPr lang="de-DE" noProof="0"/>
              <a:t>Name</a:t>
            </a:r>
          </a:p>
        </p:txBody>
      </p:sp>
      <p:sp>
        <p:nvSpPr>
          <p:cNvPr id="23" name="Textplatzhalter 10">
            <a:extLst>
              <a:ext uri="{FF2B5EF4-FFF2-40B4-BE49-F238E27FC236}">
                <a16:creationId xmlns:a16="http://schemas.microsoft.com/office/drawing/2014/main" id="{51FB2F7F-6DE9-7913-9F54-86EB844C58EA}"/>
              </a:ext>
            </a:extLst>
          </p:cNvPr>
          <p:cNvSpPr>
            <a:spLocks noGrp="1"/>
          </p:cNvSpPr>
          <p:nvPr>
            <p:ph type="body" sz="quarter" idx="46" hasCustomPrompt="1"/>
          </p:nvPr>
        </p:nvSpPr>
        <p:spPr bwMode="gray">
          <a:xfrm>
            <a:off x="9436700" y="3603550"/>
            <a:ext cx="2109033" cy="1888053"/>
          </a:xfrm>
          <a:prstGeom prst="rect">
            <a:avLst/>
          </a:prstGeom>
          <a:blipFill>
            <a:blip r:embed="rId3"/>
            <a:stretch>
              <a:fillRect/>
            </a:stretch>
          </a:blipFill>
        </p:spPr>
        <p:txBody>
          <a:bodyPr lIns="216000" numCol="1" spcCol="0" anchor="t"/>
          <a:lstStyle>
            <a:lvl1pPr marL="0" indent="0">
              <a:lnSpc>
                <a:spcPct val="100000"/>
              </a:lnSpc>
              <a:spcBef>
                <a:spcPts val="0"/>
              </a:spcBef>
              <a:buClrTx/>
              <a:buSzPct val="150000"/>
              <a:buFont typeface="+mj-lt"/>
              <a:buNone/>
              <a:defRPr sz="1400" b="1">
                <a:solidFill>
                  <a:schemeClr val="tx1"/>
                </a:solidFill>
                <a:latin typeface="+mn-lt"/>
              </a:defRPr>
            </a:lvl1pPr>
          </a:lstStyle>
          <a:p>
            <a:pPr lvl="0"/>
            <a:r>
              <a:rPr lang="de-DE" noProof="0"/>
              <a:t>Name</a:t>
            </a:r>
          </a:p>
        </p:txBody>
      </p:sp>
      <p:sp>
        <p:nvSpPr>
          <p:cNvPr id="24" name="Textplatzhalter 10">
            <a:extLst>
              <a:ext uri="{FF2B5EF4-FFF2-40B4-BE49-F238E27FC236}">
                <a16:creationId xmlns:a16="http://schemas.microsoft.com/office/drawing/2014/main" id="{F68DB2D7-C174-E2CB-5936-23F37681EF1A}"/>
              </a:ext>
            </a:extLst>
          </p:cNvPr>
          <p:cNvSpPr>
            <a:spLocks noGrp="1"/>
          </p:cNvSpPr>
          <p:nvPr>
            <p:ph type="body" sz="quarter" idx="47" hasCustomPrompt="1"/>
          </p:nvPr>
        </p:nvSpPr>
        <p:spPr bwMode="gray">
          <a:xfrm>
            <a:off x="2469028" y="3603551"/>
            <a:ext cx="2109033" cy="1888050"/>
          </a:xfrm>
          <a:prstGeom prst="rect">
            <a:avLst/>
          </a:prstGeom>
          <a:blipFill>
            <a:blip r:embed="rId3"/>
            <a:stretch>
              <a:fillRect/>
            </a:stretch>
          </a:blipFill>
        </p:spPr>
        <p:txBody>
          <a:bodyPr lIns="216000" numCol="1" spcCol="0" anchor="t"/>
          <a:lstStyle>
            <a:lvl1pPr marL="0" indent="0">
              <a:lnSpc>
                <a:spcPct val="100000"/>
              </a:lnSpc>
              <a:spcBef>
                <a:spcPts val="0"/>
              </a:spcBef>
              <a:buClrTx/>
              <a:buSzPct val="150000"/>
              <a:buFont typeface="+mj-lt"/>
              <a:buNone/>
              <a:defRPr sz="1400" b="1">
                <a:solidFill>
                  <a:schemeClr val="tx1"/>
                </a:solidFill>
                <a:latin typeface="+mn-lt"/>
              </a:defRPr>
            </a:lvl1pPr>
          </a:lstStyle>
          <a:p>
            <a:pPr lvl="0"/>
            <a:r>
              <a:rPr lang="de-DE" noProof="0"/>
              <a:t>Name</a:t>
            </a:r>
          </a:p>
        </p:txBody>
      </p:sp>
      <p:sp>
        <p:nvSpPr>
          <p:cNvPr id="25" name="Textplatzhalter 10">
            <a:extLst>
              <a:ext uri="{FF2B5EF4-FFF2-40B4-BE49-F238E27FC236}">
                <a16:creationId xmlns:a16="http://schemas.microsoft.com/office/drawing/2014/main" id="{C986D345-716C-9A5A-5865-8C3E52480325}"/>
              </a:ext>
            </a:extLst>
          </p:cNvPr>
          <p:cNvSpPr>
            <a:spLocks noGrp="1"/>
          </p:cNvSpPr>
          <p:nvPr>
            <p:ph type="body" sz="quarter" idx="48" hasCustomPrompt="1"/>
          </p:nvPr>
        </p:nvSpPr>
        <p:spPr bwMode="gray">
          <a:xfrm>
            <a:off x="4791585" y="3603551"/>
            <a:ext cx="2109033" cy="1888050"/>
          </a:xfrm>
          <a:prstGeom prst="rect">
            <a:avLst/>
          </a:prstGeom>
          <a:blipFill>
            <a:blip r:embed="rId3"/>
            <a:stretch>
              <a:fillRect/>
            </a:stretch>
          </a:blipFill>
        </p:spPr>
        <p:txBody>
          <a:bodyPr lIns="216000" numCol="1" spcCol="0" anchor="t"/>
          <a:lstStyle>
            <a:lvl1pPr marL="0" indent="0" algn="l">
              <a:lnSpc>
                <a:spcPct val="100000"/>
              </a:lnSpc>
              <a:spcBef>
                <a:spcPts val="0"/>
              </a:spcBef>
              <a:buClrTx/>
              <a:buSzPct val="150000"/>
              <a:buFont typeface="+mj-lt"/>
              <a:buNone/>
              <a:defRPr sz="1400" b="1">
                <a:solidFill>
                  <a:schemeClr val="tx1"/>
                </a:solidFill>
                <a:latin typeface="+mn-lt"/>
              </a:defRPr>
            </a:lvl1pPr>
          </a:lstStyle>
          <a:p>
            <a:pPr lvl="0"/>
            <a:r>
              <a:rPr lang="de-DE" noProof="0"/>
              <a:t>Name</a:t>
            </a:r>
          </a:p>
        </p:txBody>
      </p:sp>
      <p:sp>
        <p:nvSpPr>
          <p:cNvPr id="26" name="Textplatzhalter 10">
            <a:extLst>
              <a:ext uri="{FF2B5EF4-FFF2-40B4-BE49-F238E27FC236}">
                <a16:creationId xmlns:a16="http://schemas.microsoft.com/office/drawing/2014/main" id="{E52AF361-A3AD-9F55-C6B4-CD3F94FB93F0}"/>
              </a:ext>
            </a:extLst>
          </p:cNvPr>
          <p:cNvSpPr>
            <a:spLocks noGrp="1"/>
          </p:cNvSpPr>
          <p:nvPr>
            <p:ph type="body" sz="quarter" idx="49" hasCustomPrompt="1"/>
          </p:nvPr>
        </p:nvSpPr>
        <p:spPr bwMode="gray">
          <a:xfrm>
            <a:off x="7114142" y="3603552"/>
            <a:ext cx="2109033" cy="1888051"/>
          </a:xfrm>
          <a:prstGeom prst="rect">
            <a:avLst/>
          </a:prstGeom>
          <a:blipFill>
            <a:blip r:embed="rId3"/>
            <a:stretch>
              <a:fillRect/>
            </a:stretch>
          </a:blipFill>
        </p:spPr>
        <p:txBody>
          <a:bodyPr lIns="216000" numCol="1" spcCol="0" anchor="t"/>
          <a:lstStyle>
            <a:lvl1pPr marL="0" indent="0">
              <a:lnSpc>
                <a:spcPct val="100000"/>
              </a:lnSpc>
              <a:spcBef>
                <a:spcPts val="0"/>
              </a:spcBef>
              <a:buClrTx/>
              <a:buSzPct val="150000"/>
              <a:buFont typeface="+mj-lt"/>
              <a:buNone/>
              <a:defRPr lang="de-DE" sz="1400" b="1" i="0" kern="1200" noProof="0" dirty="0">
                <a:solidFill>
                  <a:schemeClr val="tx1"/>
                </a:solidFill>
                <a:latin typeface="+mn-lt"/>
                <a:ea typeface="+mn-ea"/>
                <a:cs typeface="+mn-cs"/>
              </a:defRPr>
            </a:lvl1pPr>
          </a:lstStyle>
          <a:p>
            <a:pPr lvl="0"/>
            <a:r>
              <a:rPr lang="de-DE" noProof="0"/>
              <a:t>Name</a:t>
            </a:r>
          </a:p>
        </p:txBody>
      </p:sp>
      <p:sp>
        <p:nvSpPr>
          <p:cNvPr id="8" name="Titel 7">
            <a:extLst>
              <a:ext uri="{FF2B5EF4-FFF2-40B4-BE49-F238E27FC236}">
                <a16:creationId xmlns:a16="http://schemas.microsoft.com/office/drawing/2014/main" id="{BA93BA13-8A7E-D753-297D-9D59F93E9CD5}"/>
              </a:ext>
            </a:extLst>
          </p:cNvPr>
          <p:cNvSpPr>
            <a:spLocks noGrp="1"/>
          </p:cNvSpPr>
          <p:nvPr>
            <p:ph type="title" hasCustomPrompt="1"/>
          </p:nvPr>
        </p:nvSpPr>
        <p:spPr bwMode="gray"/>
        <p:txBody>
          <a:bodyPr/>
          <a:lstStyle>
            <a:lvl1pPr>
              <a:defRPr/>
            </a:lvl1pPr>
          </a:lstStyle>
          <a:p>
            <a:r>
              <a:rPr lang="de-DE"/>
              <a:t>Überschrift</a:t>
            </a:r>
          </a:p>
        </p:txBody>
      </p:sp>
      <p:sp>
        <p:nvSpPr>
          <p:cNvPr id="9" name="Datumsplatzhalter 8">
            <a:extLst>
              <a:ext uri="{FF2B5EF4-FFF2-40B4-BE49-F238E27FC236}">
                <a16:creationId xmlns:a16="http://schemas.microsoft.com/office/drawing/2014/main" id="{0872B7AB-A47D-DE79-DF8F-7A293A3B2D26}"/>
              </a:ext>
            </a:extLst>
          </p:cNvPr>
          <p:cNvSpPr>
            <a:spLocks noGrp="1"/>
          </p:cNvSpPr>
          <p:nvPr>
            <p:ph type="dt" sz="half" idx="55"/>
          </p:nvPr>
        </p:nvSpPr>
        <p:spPr bwMode="gray"/>
        <p:txBody>
          <a:bodyPr/>
          <a:lstStyle/>
          <a:p>
            <a:fld id="{FCB09A13-0607-514F-9CC9-2D3F66FF70EB}" type="datetime1">
              <a:rPr lang="de-DE" smtClean="0"/>
              <a:t>14.03.2025</a:t>
            </a:fld>
            <a:endParaRPr lang="de-DE"/>
          </a:p>
        </p:txBody>
      </p:sp>
      <p:sp>
        <p:nvSpPr>
          <p:cNvPr id="11" name="Fußzeilenplatzhalter 10">
            <a:extLst>
              <a:ext uri="{FF2B5EF4-FFF2-40B4-BE49-F238E27FC236}">
                <a16:creationId xmlns:a16="http://schemas.microsoft.com/office/drawing/2014/main" id="{40118BA5-BCA9-FA7D-139E-A90D3B02227D}"/>
              </a:ext>
            </a:extLst>
          </p:cNvPr>
          <p:cNvSpPr>
            <a:spLocks noGrp="1"/>
          </p:cNvSpPr>
          <p:nvPr>
            <p:ph type="ftr" sz="quarter" idx="56"/>
          </p:nvPr>
        </p:nvSpPr>
        <p:spPr bwMode="gray"/>
        <p:txBody>
          <a:bodyPr/>
          <a:lstStyle/>
          <a:p>
            <a:r>
              <a:rPr lang="en-US"/>
              <a:t>© by Lufthansa Industry Solutions</a:t>
            </a:r>
            <a:endParaRPr lang="de-DE"/>
          </a:p>
        </p:txBody>
      </p:sp>
      <p:sp>
        <p:nvSpPr>
          <p:cNvPr id="32" name="Foliennummernplatzhalter 31">
            <a:extLst>
              <a:ext uri="{FF2B5EF4-FFF2-40B4-BE49-F238E27FC236}">
                <a16:creationId xmlns:a16="http://schemas.microsoft.com/office/drawing/2014/main" id="{76FD9A10-347E-4254-6170-1447397ECE33}"/>
              </a:ext>
            </a:extLst>
          </p:cNvPr>
          <p:cNvSpPr>
            <a:spLocks noGrp="1"/>
          </p:cNvSpPr>
          <p:nvPr>
            <p:ph type="sldNum" sz="quarter" idx="57"/>
          </p:nvPr>
        </p:nvSpPr>
        <p:spPr bwMode="gray"/>
        <p:txBody>
          <a:bodyPr/>
          <a:lstStyle/>
          <a:p>
            <a:fld id="{DF314987-F771-4337-81C9-940089BF9E63}" type="slidenum">
              <a:rPr lang="de-DE" smtClean="0"/>
              <a:pPr/>
              <a:t>‹#›</a:t>
            </a:fld>
            <a:endParaRPr lang="de-DE"/>
          </a:p>
        </p:txBody>
      </p:sp>
      <p:sp>
        <p:nvSpPr>
          <p:cNvPr id="27" name="Textplatzhalter 10">
            <a:extLst>
              <a:ext uri="{FF2B5EF4-FFF2-40B4-BE49-F238E27FC236}">
                <a16:creationId xmlns:a16="http://schemas.microsoft.com/office/drawing/2014/main" id="{9822D97C-D1D5-A0FF-357F-88CD218BF96B}"/>
              </a:ext>
            </a:extLst>
          </p:cNvPr>
          <p:cNvSpPr>
            <a:spLocks noGrp="1"/>
          </p:cNvSpPr>
          <p:nvPr>
            <p:ph type="body" sz="quarter" idx="50" hasCustomPrompt="1"/>
          </p:nvPr>
        </p:nvSpPr>
        <p:spPr bwMode="gray">
          <a:xfrm>
            <a:off x="360000" y="4240154"/>
            <a:ext cx="1895504" cy="1251447"/>
          </a:xfrm>
          <a:prstGeom prst="rect">
            <a:avLst/>
          </a:prstGeom>
        </p:spPr>
        <p:txBody>
          <a:bodyPr numCol="1" spcCol="0" anchor="t"/>
          <a:lstStyle>
            <a:lvl1pPr marL="0" indent="0">
              <a:lnSpc>
                <a:spcPct val="100000"/>
              </a:lnSpc>
              <a:spcBef>
                <a:spcPts val="0"/>
              </a:spcBef>
              <a:buClrTx/>
              <a:buSzPct val="150000"/>
              <a:buFont typeface="+mj-lt"/>
              <a:buNone/>
              <a:defRPr sz="1400" b="0">
                <a:solidFill>
                  <a:schemeClr val="tx1"/>
                </a:solidFill>
                <a:latin typeface="+mn-lt"/>
              </a:defRPr>
            </a:lvl1pPr>
          </a:lstStyle>
          <a:p>
            <a:pPr lvl="0"/>
            <a:r>
              <a:rPr lang="de-DE" noProof="0"/>
              <a:t>Funktion/ggf. Abteilung</a:t>
            </a:r>
          </a:p>
        </p:txBody>
      </p:sp>
      <p:sp>
        <p:nvSpPr>
          <p:cNvPr id="28" name="Textplatzhalter 10">
            <a:extLst>
              <a:ext uri="{FF2B5EF4-FFF2-40B4-BE49-F238E27FC236}">
                <a16:creationId xmlns:a16="http://schemas.microsoft.com/office/drawing/2014/main" id="{1D8CBE9A-71A1-E24D-25B4-671EC3052AC5}"/>
              </a:ext>
            </a:extLst>
          </p:cNvPr>
          <p:cNvSpPr>
            <a:spLocks noGrp="1"/>
          </p:cNvSpPr>
          <p:nvPr>
            <p:ph type="body" sz="quarter" idx="51" hasCustomPrompt="1"/>
          </p:nvPr>
        </p:nvSpPr>
        <p:spPr bwMode="gray">
          <a:xfrm>
            <a:off x="2469028" y="4240154"/>
            <a:ext cx="2109032" cy="1251447"/>
          </a:xfrm>
          <a:prstGeom prst="rect">
            <a:avLst/>
          </a:prstGeom>
        </p:spPr>
        <p:txBody>
          <a:bodyPr lIns="216000" numCol="1" spcCol="0" anchor="t"/>
          <a:lstStyle>
            <a:lvl1pPr marL="0" indent="0">
              <a:lnSpc>
                <a:spcPct val="100000"/>
              </a:lnSpc>
              <a:spcBef>
                <a:spcPts val="0"/>
              </a:spcBef>
              <a:buClrTx/>
              <a:buSzPct val="150000"/>
              <a:buFont typeface="+mj-lt"/>
              <a:buNone/>
              <a:defRPr sz="1400" b="0">
                <a:solidFill>
                  <a:schemeClr val="tx1"/>
                </a:solidFill>
                <a:latin typeface="+mn-lt"/>
              </a:defRPr>
            </a:lvl1pPr>
          </a:lstStyle>
          <a:p>
            <a:pPr lvl="0"/>
            <a:r>
              <a:rPr lang="de-DE" noProof="0"/>
              <a:t>Funktion/ggf. Abteilung</a:t>
            </a:r>
          </a:p>
        </p:txBody>
      </p:sp>
      <p:sp>
        <p:nvSpPr>
          <p:cNvPr id="29" name="Textplatzhalter 10">
            <a:extLst>
              <a:ext uri="{FF2B5EF4-FFF2-40B4-BE49-F238E27FC236}">
                <a16:creationId xmlns:a16="http://schemas.microsoft.com/office/drawing/2014/main" id="{A734D5F7-FB5A-32A2-4FB1-3B301EE32A38}"/>
              </a:ext>
            </a:extLst>
          </p:cNvPr>
          <p:cNvSpPr>
            <a:spLocks noGrp="1"/>
          </p:cNvSpPr>
          <p:nvPr>
            <p:ph type="body" sz="quarter" idx="52" hasCustomPrompt="1"/>
          </p:nvPr>
        </p:nvSpPr>
        <p:spPr bwMode="gray">
          <a:xfrm>
            <a:off x="4791585" y="4240154"/>
            <a:ext cx="2109032" cy="1251447"/>
          </a:xfrm>
          <a:prstGeom prst="rect">
            <a:avLst/>
          </a:prstGeom>
        </p:spPr>
        <p:txBody>
          <a:bodyPr lIns="216000" numCol="1" spcCol="0" anchor="t"/>
          <a:lstStyle>
            <a:lvl1pPr marL="0" indent="0">
              <a:lnSpc>
                <a:spcPct val="100000"/>
              </a:lnSpc>
              <a:spcBef>
                <a:spcPts val="0"/>
              </a:spcBef>
              <a:buClrTx/>
              <a:buSzPct val="150000"/>
              <a:buFont typeface="+mj-lt"/>
              <a:buNone/>
              <a:defRPr sz="1400" b="0">
                <a:solidFill>
                  <a:schemeClr val="tx1"/>
                </a:solidFill>
                <a:latin typeface="+mn-lt"/>
              </a:defRPr>
            </a:lvl1pPr>
          </a:lstStyle>
          <a:p>
            <a:pPr lvl="0"/>
            <a:r>
              <a:rPr lang="de-DE" noProof="0"/>
              <a:t>Funktion/ggf. Abteilung</a:t>
            </a:r>
          </a:p>
        </p:txBody>
      </p:sp>
      <p:sp>
        <p:nvSpPr>
          <p:cNvPr id="30" name="Textplatzhalter 10">
            <a:extLst>
              <a:ext uri="{FF2B5EF4-FFF2-40B4-BE49-F238E27FC236}">
                <a16:creationId xmlns:a16="http://schemas.microsoft.com/office/drawing/2014/main" id="{9C8606DA-D2A3-D592-F155-60452DDEBAD3}"/>
              </a:ext>
            </a:extLst>
          </p:cNvPr>
          <p:cNvSpPr>
            <a:spLocks noGrp="1"/>
          </p:cNvSpPr>
          <p:nvPr>
            <p:ph type="body" sz="quarter" idx="53" hasCustomPrompt="1"/>
          </p:nvPr>
        </p:nvSpPr>
        <p:spPr bwMode="gray">
          <a:xfrm>
            <a:off x="7114142" y="4240154"/>
            <a:ext cx="2109032" cy="1251447"/>
          </a:xfrm>
          <a:prstGeom prst="rect">
            <a:avLst/>
          </a:prstGeom>
        </p:spPr>
        <p:txBody>
          <a:bodyPr lIns="216000" numCol="1" spcCol="0" anchor="t"/>
          <a:lstStyle>
            <a:lvl1pPr marL="0" indent="0">
              <a:lnSpc>
                <a:spcPct val="100000"/>
              </a:lnSpc>
              <a:spcBef>
                <a:spcPts val="0"/>
              </a:spcBef>
              <a:buClrTx/>
              <a:buSzPct val="150000"/>
              <a:buFont typeface="+mj-lt"/>
              <a:buNone/>
              <a:defRPr sz="1400" b="0">
                <a:solidFill>
                  <a:schemeClr val="tx1"/>
                </a:solidFill>
                <a:latin typeface="+mn-lt"/>
              </a:defRPr>
            </a:lvl1pPr>
          </a:lstStyle>
          <a:p>
            <a:pPr lvl="0"/>
            <a:r>
              <a:rPr lang="de-DE" noProof="0"/>
              <a:t>Funktion/ggf. Abteilung</a:t>
            </a:r>
          </a:p>
        </p:txBody>
      </p:sp>
      <p:sp>
        <p:nvSpPr>
          <p:cNvPr id="31" name="Textplatzhalter 10">
            <a:extLst>
              <a:ext uri="{FF2B5EF4-FFF2-40B4-BE49-F238E27FC236}">
                <a16:creationId xmlns:a16="http://schemas.microsoft.com/office/drawing/2014/main" id="{CDCBABA4-20B9-4786-E28E-C16EE7005063}"/>
              </a:ext>
            </a:extLst>
          </p:cNvPr>
          <p:cNvSpPr>
            <a:spLocks noGrp="1"/>
          </p:cNvSpPr>
          <p:nvPr>
            <p:ph type="body" sz="quarter" idx="54" hasCustomPrompt="1"/>
          </p:nvPr>
        </p:nvSpPr>
        <p:spPr bwMode="gray">
          <a:xfrm>
            <a:off x="9436700" y="4240154"/>
            <a:ext cx="2109032" cy="1251447"/>
          </a:xfrm>
          <a:prstGeom prst="rect">
            <a:avLst/>
          </a:prstGeom>
        </p:spPr>
        <p:txBody>
          <a:bodyPr lIns="216000" numCol="1" spcCol="0" anchor="t"/>
          <a:lstStyle>
            <a:lvl1pPr marL="0" indent="0">
              <a:lnSpc>
                <a:spcPct val="100000"/>
              </a:lnSpc>
              <a:spcBef>
                <a:spcPts val="0"/>
              </a:spcBef>
              <a:buClrTx/>
              <a:buSzPct val="150000"/>
              <a:buFont typeface="+mj-lt"/>
              <a:buNone/>
              <a:defRPr sz="1400" b="0">
                <a:solidFill>
                  <a:schemeClr val="tx1"/>
                </a:solidFill>
                <a:latin typeface="+mn-lt"/>
              </a:defRPr>
            </a:lvl1pPr>
          </a:lstStyle>
          <a:p>
            <a:pPr lvl="0"/>
            <a:r>
              <a:rPr lang="de-DE" noProof="0"/>
              <a:t>Funktion/ggf. Abteilung</a:t>
            </a:r>
          </a:p>
        </p:txBody>
      </p:sp>
    </p:spTree>
    <p:extLst>
      <p:ext uri="{BB962C8B-B14F-4D97-AF65-F5344CB8AC3E}">
        <p14:creationId xmlns:p14="http://schemas.microsoft.com/office/powerpoint/2010/main" val="129842668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_blank_skyblue_plain_color">
    <p:bg bwMode="auto">
      <p:bgPr>
        <a:solidFill>
          <a:schemeClr val="accent3"/>
        </a:solidFill>
        <a:effectLst/>
      </p:bgPr>
    </p:bg>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625375FE-D88C-9500-3BFB-64039EC3110A}"/>
              </a:ext>
            </a:extLst>
          </p:cNvPr>
          <p:cNvSpPr>
            <a:spLocks noGrp="1"/>
          </p:cNvSpPr>
          <p:nvPr>
            <p:ph type="dt" sz="half" idx="10"/>
          </p:nvPr>
        </p:nvSpPr>
        <p:spPr bwMode="gray"/>
        <p:txBody>
          <a:bodyPr/>
          <a:lstStyle/>
          <a:p>
            <a:fld id="{D289BBF4-93F6-F946-AB53-165B21114C1E}" type="datetime1">
              <a:rPr lang="de-DE" smtClean="0"/>
              <a:t>14.03.2025</a:t>
            </a:fld>
            <a:endParaRPr lang="de-DE"/>
          </a:p>
        </p:txBody>
      </p:sp>
      <p:sp>
        <p:nvSpPr>
          <p:cNvPr id="8" name="Fußzeilenplatzhalter 7">
            <a:extLst>
              <a:ext uri="{FF2B5EF4-FFF2-40B4-BE49-F238E27FC236}">
                <a16:creationId xmlns:a16="http://schemas.microsoft.com/office/drawing/2014/main" id="{B3BA120F-F1A4-633C-E071-10660F1EF047}"/>
              </a:ext>
            </a:extLst>
          </p:cNvPr>
          <p:cNvSpPr>
            <a:spLocks noGrp="1"/>
          </p:cNvSpPr>
          <p:nvPr>
            <p:ph type="ftr" sz="quarter" idx="11"/>
          </p:nvPr>
        </p:nvSpPr>
        <p:spPr bwMode="gray"/>
        <p:txBody>
          <a:bodyPr/>
          <a:lstStyle/>
          <a:p>
            <a:r>
              <a:rPr lang="en-US"/>
              <a:t>© by Lufthansa Industry Solutions</a:t>
            </a:r>
            <a:endParaRPr lang="de-DE"/>
          </a:p>
        </p:txBody>
      </p:sp>
      <p:sp>
        <p:nvSpPr>
          <p:cNvPr id="9" name="Foliennummernplatzhalter 8">
            <a:extLst>
              <a:ext uri="{FF2B5EF4-FFF2-40B4-BE49-F238E27FC236}">
                <a16:creationId xmlns:a16="http://schemas.microsoft.com/office/drawing/2014/main" id="{5944719A-8FE9-ED04-F155-3295A67F8B07}"/>
              </a:ext>
            </a:extLst>
          </p:cNvPr>
          <p:cNvSpPr>
            <a:spLocks noGrp="1"/>
          </p:cNvSpPr>
          <p:nvPr>
            <p:ph type="sldNum" sz="quarter" idx="12"/>
          </p:nvPr>
        </p:nvSpPr>
        <p:spPr bwMode="gray"/>
        <p:txBody>
          <a:bodyPr/>
          <a:lstStyle/>
          <a:p>
            <a:fld id="{DF314987-F771-4337-81C9-940089BF9E63}" type="slidenum">
              <a:rPr lang="de-DE" smtClean="0"/>
              <a:pPr/>
              <a:t>‹#›</a:t>
            </a:fld>
            <a:endParaRPr lang="de-DE"/>
          </a:p>
        </p:txBody>
      </p:sp>
      <p:sp>
        <p:nvSpPr>
          <p:cNvPr id="10" name="Titel 9">
            <a:extLst>
              <a:ext uri="{FF2B5EF4-FFF2-40B4-BE49-F238E27FC236}">
                <a16:creationId xmlns:a16="http://schemas.microsoft.com/office/drawing/2014/main" id="{CAC77BA4-2EC4-8A61-3A69-E9C7FAE2EF4C}"/>
              </a:ext>
            </a:extLst>
          </p:cNvPr>
          <p:cNvSpPr>
            <a:spLocks noGrp="1"/>
          </p:cNvSpPr>
          <p:nvPr>
            <p:ph type="title" hasCustomPrompt="1"/>
          </p:nvPr>
        </p:nvSpPr>
        <p:spPr bwMode="gray"/>
        <p:txBody>
          <a:bodyPr/>
          <a:lstStyle>
            <a:lvl1pPr>
              <a:defRPr>
                <a:solidFill>
                  <a:schemeClr val="bg1"/>
                </a:solidFill>
              </a:defRPr>
            </a:lvl1pPr>
          </a:lstStyle>
          <a:p>
            <a:r>
              <a:rPr lang="de-DE"/>
              <a:t>Überschrift</a:t>
            </a:r>
          </a:p>
        </p:txBody>
      </p:sp>
    </p:spTree>
    <p:extLst>
      <p:ext uri="{BB962C8B-B14F-4D97-AF65-F5344CB8AC3E}">
        <p14:creationId xmlns:p14="http://schemas.microsoft.com/office/powerpoint/2010/main" val="44996376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_blank_turquoise_plain_color">
    <p:bg bwMode="auto">
      <p:bgPr>
        <a:solidFill>
          <a:schemeClr val="accent4"/>
        </a:solidFill>
        <a:effectLst/>
      </p:bgPr>
    </p:bg>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625375FE-D88C-9500-3BFB-64039EC3110A}"/>
              </a:ext>
            </a:extLst>
          </p:cNvPr>
          <p:cNvSpPr>
            <a:spLocks noGrp="1"/>
          </p:cNvSpPr>
          <p:nvPr>
            <p:ph type="dt" sz="half" idx="10"/>
          </p:nvPr>
        </p:nvSpPr>
        <p:spPr bwMode="gray"/>
        <p:txBody>
          <a:bodyPr/>
          <a:lstStyle/>
          <a:p>
            <a:fld id="{D9E09F79-3BBD-8C40-949F-E7B780CB952F}" type="datetime1">
              <a:rPr lang="de-DE" smtClean="0"/>
              <a:t>14.03.2025</a:t>
            </a:fld>
            <a:endParaRPr lang="de-DE"/>
          </a:p>
        </p:txBody>
      </p:sp>
      <p:sp>
        <p:nvSpPr>
          <p:cNvPr id="8" name="Fußzeilenplatzhalter 7">
            <a:extLst>
              <a:ext uri="{FF2B5EF4-FFF2-40B4-BE49-F238E27FC236}">
                <a16:creationId xmlns:a16="http://schemas.microsoft.com/office/drawing/2014/main" id="{B3BA120F-F1A4-633C-E071-10660F1EF047}"/>
              </a:ext>
            </a:extLst>
          </p:cNvPr>
          <p:cNvSpPr>
            <a:spLocks noGrp="1"/>
          </p:cNvSpPr>
          <p:nvPr>
            <p:ph type="ftr" sz="quarter" idx="11"/>
          </p:nvPr>
        </p:nvSpPr>
        <p:spPr bwMode="gray"/>
        <p:txBody>
          <a:bodyPr/>
          <a:lstStyle/>
          <a:p>
            <a:r>
              <a:rPr lang="en-US"/>
              <a:t>© by Lufthansa Industry Solutions</a:t>
            </a:r>
            <a:endParaRPr lang="de-DE"/>
          </a:p>
        </p:txBody>
      </p:sp>
      <p:sp>
        <p:nvSpPr>
          <p:cNvPr id="9" name="Foliennummernplatzhalter 8">
            <a:extLst>
              <a:ext uri="{FF2B5EF4-FFF2-40B4-BE49-F238E27FC236}">
                <a16:creationId xmlns:a16="http://schemas.microsoft.com/office/drawing/2014/main" id="{5944719A-8FE9-ED04-F155-3295A67F8B07}"/>
              </a:ext>
            </a:extLst>
          </p:cNvPr>
          <p:cNvSpPr>
            <a:spLocks noGrp="1"/>
          </p:cNvSpPr>
          <p:nvPr>
            <p:ph type="sldNum" sz="quarter" idx="12"/>
          </p:nvPr>
        </p:nvSpPr>
        <p:spPr bwMode="gray"/>
        <p:txBody>
          <a:bodyPr/>
          <a:lstStyle/>
          <a:p>
            <a:fld id="{DF314987-F771-4337-81C9-940089BF9E63}" type="slidenum">
              <a:rPr lang="de-DE" smtClean="0"/>
              <a:pPr/>
              <a:t>‹#›</a:t>
            </a:fld>
            <a:endParaRPr lang="de-DE"/>
          </a:p>
        </p:txBody>
      </p:sp>
      <p:sp>
        <p:nvSpPr>
          <p:cNvPr id="10" name="Titel 9">
            <a:extLst>
              <a:ext uri="{FF2B5EF4-FFF2-40B4-BE49-F238E27FC236}">
                <a16:creationId xmlns:a16="http://schemas.microsoft.com/office/drawing/2014/main" id="{CAC77BA4-2EC4-8A61-3A69-E9C7FAE2EF4C}"/>
              </a:ext>
            </a:extLst>
          </p:cNvPr>
          <p:cNvSpPr>
            <a:spLocks noGrp="1"/>
          </p:cNvSpPr>
          <p:nvPr>
            <p:ph type="title" hasCustomPrompt="1"/>
          </p:nvPr>
        </p:nvSpPr>
        <p:spPr bwMode="gray"/>
        <p:txBody>
          <a:bodyPr/>
          <a:lstStyle>
            <a:lvl1pPr>
              <a:defRPr>
                <a:solidFill>
                  <a:schemeClr val="bg1"/>
                </a:solidFill>
              </a:defRPr>
            </a:lvl1pPr>
          </a:lstStyle>
          <a:p>
            <a:r>
              <a:rPr lang="de-DE"/>
              <a:t>Überschrift</a:t>
            </a:r>
          </a:p>
        </p:txBody>
      </p:sp>
    </p:spTree>
    <p:extLst>
      <p:ext uri="{BB962C8B-B14F-4D97-AF65-F5344CB8AC3E}">
        <p14:creationId xmlns:p14="http://schemas.microsoft.com/office/powerpoint/2010/main" val="7953000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_blank_red_plain_color">
    <p:bg bwMode="auto">
      <p:bgPr>
        <a:solidFill>
          <a:schemeClr val="accent6"/>
        </a:solidFill>
        <a:effectLst/>
      </p:bgPr>
    </p:bg>
    <p:spTree>
      <p:nvGrpSpPr>
        <p:cNvPr id="1" name=""/>
        <p:cNvGrpSpPr/>
        <p:nvPr/>
      </p:nvGrpSpPr>
      <p:grpSpPr>
        <a:xfrm>
          <a:off x="0" y="0"/>
          <a:ext cx="0" cy="0"/>
          <a:chOff x="0" y="0"/>
          <a:chExt cx="0" cy="0"/>
        </a:xfrm>
      </p:grpSpPr>
      <p:sp>
        <p:nvSpPr>
          <p:cNvPr id="7" name="Datumsplatzhalter 6">
            <a:extLst>
              <a:ext uri="{FF2B5EF4-FFF2-40B4-BE49-F238E27FC236}">
                <a16:creationId xmlns:a16="http://schemas.microsoft.com/office/drawing/2014/main" id="{625375FE-D88C-9500-3BFB-64039EC3110A}"/>
              </a:ext>
            </a:extLst>
          </p:cNvPr>
          <p:cNvSpPr>
            <a:spLocks noGrp="1"/>
          </p:cNvSpPr>
          <p:nvPr>
            <p:ph type="dt" sz="half" idx="10"/>
          </p:nvPr>
        </p:nvSpPr>
        <p:spPr bwMode="gray"/>
        <p:txBody>
          <a:bodyPr/>
          <a:lstStyle/>
          <a:p>
            <a:fld id="{56318181-AA71-C847-BF7A-49AFBD3408E5}" type="datetime1">
              <a:rPr lang="de-DE" smtClean="0"/>
              <a:t>14.03.2025</a:t>
            </a:fld>
            <a:endParaRPr lang="de-DE"/>
          </a:p>
        </p:txBody>
      </p:sp>
      <p:sp>
        <p:nvSpPr>
          <p:cNvPr id="8" name="Fußzeilenplatzhalter 7">
            <a:extLst>
              <a:ext uri="{FF2B5EF4-FFF2-40B4-BE49-F238E27FC236}">
                <a16:creationId xmlns:a16="http://schemas.microsoft.com/office/drawing/2014/main" id="{B3BA120F-F1A4-633C-E071-10660F1EF047}"/>
              </a:ext>
            </a:extLst>
          </p:cNvPr>
          <p:cNvSpPr>
            <a:spLocks noGrp="1"/>
          </p:cNvSpPr>
          <p:nvPr>
            <p:ph type="ftr" sz="quarter" idx="11"/>
          </p:nvPr>
        </p:nvSpPr>
        <p:spPr bwMode="gray"/>
        <p:txBody>
          <a:bodyPr/>
          <a:lstStyle/>
          <a:p>
            <a:r>
              <a:rPr lang="en-US"/>
              <a:t>© by Lufthansa Industry Solutions</a:t>
            </a:r>
            <a:endParaRPr lang="de-DE"/>
          </a:p>
        </p:txBody>
      </p:sp>
      <p:sp>
        <p:nvSpPr>
          <p:cNvPr id="9" name="Foliennummernplatzhalter 8">
            <a:extLst>
              <a:ext uri="{FF2B5EF4-FFF2-40B4-BE49-F238E27FC236}">
                <a16:creationId xmlns:a16="http://schemas.microsoft.com/office/drawing/2014/main" id="{5944719A-8FE9-ED04-F155-3295A67F8B07}"/>
              </a:ext>
            </a:extLst>
          </p:cNvPr>
          <p:cNvSpPr>
            <a:spLocks noGrp="1"/>
          </p:cNvSpPr>
          <p:nvPr>
            <p:ph type="sldNum" sz="quarter" idx="12"/>
          </p:nvPr>
        </p:nvSpPr>
        <p:spPr bwMode="gray"/>
        <p:txBody>
          <a:bodyPr/>
          <a:lstStyle/>
          <a:p>
            <a:fld id="{DF314987-F771-4337-81C9-940089BF9E63}" type="slidenum">
              <a:rPr lang="de-DE" smtClean="0"/>
              <a:pPr/>
              <a:t>‹#›</a:t>
            </a:fld>
            <a:endParaRPr lang="de-DE"/>
          </a:p>
        </p:txBody>
      </p:sp>
      <p:sp>
        <p:nvSpPr>
          <p:cNvPr id="10" name="Titel 9">
            <a:extLst>
              <a:ext uri="{FF2B5EF4-FFF2-40B4-BE49-F238E27FC236}">
                <a16:creationId xmlns:a16="http://schemas.microsoft.com/office/drawing/2014/main" id="{CAC77BA4-2EC4-8A61-3A69-E9C7FAE2EF4C}"/>
              </a:ext>
            </a:extLst>
          </p:cNvPr>
          <p:cNvSpPr>
            <a:spLocks noGrp="1"/>
          </p:cNvSpPr>
          <p:nvPr>
            <p:ph type="title" hasCustomPrompt="1"/>
          </p:nvPr>
        </p:nvSpPr>
        <p:spPr bwMode="gray"/>
        <p:txBody>
          <a:bodyPr/>
          <a:lstStyle>
            <a:lvl1pPr>
              <a:defRPr>
                <a:solidFill>
                  <a:schemeClr val="bg1"/>
                </a:solidFill>
              </a:defRPr>
            </a:lvl1pPr>
          </a:lstStyle>
          <a:p>
            <a:r>
              <a:rPr lang="de-DE"/>
              <a:t>Überschrift</a:t>
            </a:r>
          </a:p>
        </p:txBody>
      </p:sp>
    </p:spTree>
    <p:extLst>
      <p:ext uri="{BB962C8B-B14F-4D97-AF65-F5344CB8AC3E}">
        <p14:creationId xmlns:p14="http://schemas.microsoft.com/office/powerpoint/2010/main" val="40098843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1758CF-B603-BF2A-89BB-C9F1ED03679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6F24A3F1-036A-EB55-7DCF-2D6221BF51BF}"/>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59C15E3-4430-0A2B-82C8-3EBADA7679B6}"/>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E66F9796-1FD8-7982-8EE5-268100A012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D8F4CB9-2DEB-8A14-A73B-58EFECDBA892}"/>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3899583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8EE5CE-30C9-E10B-DCDF-142003B69F2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FA747ED-7E84-9114-E95A-AB687BC0F89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08C9FD0D-899F-B0DA-DD08-7ED9CC43E20A}"/>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D3527195-4766-F2B8-D648-677631DC07C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EF3A93-8556-7812-0219-7C77A9E6140A}"/>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100087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57F7EC-2F18-A75B-7435-8DEFA5210E48}"/>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9F81508-E641-6F67-7D76-84129C3BCCDD}"/>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F6555C0-4D82-67FF-8DFA-67083064CB2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AE11FBB5-BFF1-35BA-0473-758D43EF3AB4}"/>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6" name="Fußzeilenplatzhalter 5">
            <a:extLst>
              <a:ext uri="{FF2B5EF4-FFF2-40B4-BE49-F238E27FC236}">
                <a16:creationId xmlns:a16="http://schemas.microsoft.com/office/drawing/2014/main" id="{34ECDB68-80AB-6602-AE51-36227A895AD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94883945-BA96-9598-DF72-83B97EF5B028}"/>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4210358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744A0E0-3BA1-60E6-3494-F1359C260FF0}"/>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A2EBF9E-1593-822A-C336-800C59192A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D1FA9A9-2FA4-9D2F-22BF-1E95290BC97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1AECAFB-5380-BEA8-E5F0-CF489F3F86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4DC50D3-8612-0EA1-951F-2711B9E3529D}"/>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931A4D7-DBBF-59E8-29A7-09BE273CD6F2}"/>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8" name="Fußzeilenplatzhalter 7">
            <a:extLst>
              <a:ext uri="{FF2B5EF4-FFF2-40B4-BE49-F238E27FC236}">
                <a16:creationId xmlns:a16="http://schemas.microsoft.com/office/drawing/2014/main" id="{87BAE2D7-66A0-B68C-CBCA-DC5B966C76C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9FF4CAE-4BD1-1615-31F7-735DB6EF8E21}"/>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623518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A07121-B82B-9FEC-ECC9-2865F1B998F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6C3850-46E5-0DF0-EAD8-C6178A0F884B}"/>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4" name="Fußzeilenplatzhalter 3">
            <a:extLst>
              <a:ext uri="{FF2B5EF4-FFF2-40B4-BE49-F238E27FC236}">
                <a16:creationId xmlns:a16="http://schemas.microsoft.com/office/drawing/2014/main" id="{635BBA08-B1D3-22F1-7D78-AE870299C54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4571A76-C4A5-C6D2-9856-1722310E770F}"/>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3722874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A313CF95-C2A0-AC3A-0C7E-5443C37F51F8}"/>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3" name="Fußzeilenplatzhalter 2">
            <a:extLst>
              <a:ext uri="{FF2B5EF4-FFF2-40B4-BE49-F238E27FC236}">
                <a16:creationId xmlns:a16="http://schemas.microsoft.com/office/drawing/2014/main" id="{05E0EEAC-525F-7E91-DA24-9D303BA8D491}"/>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A5361AA-8BDA-8E9A-D98E-953DF025623C}"/>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272056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869E2-D483-6C00-8624-5723B2E9F14C}"/>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850C781-C262-08BE-1CEA-D1B4C159F7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4502AB06-85DE-92E9-6761-3CD9FB5645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D07262E-E933-9D6C-A233-AD9814F02B6A}"/>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6" name="Fußzeilenplatzhalter 5">
            <a:extLst>
              <a:ext uri="{FF2B5EF4-FFF2-40B4-BE49-F238E27FC236}">
                <a16:creationId xmlns:a16="http://schemas.microsoft.com/office/drawing/2014/main" id="{D22B78B0-3B42-323A-2812-8D6E27720F0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09CF554-2CC7-0770-31EE-32F163344C0F}"/>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3486056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4972CBE-4A02-6830-93D5-28AD9DB682B0}"/>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D48A6AB-9CBD-857E-08AC-801FDF440D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88D97AF-1643-9C95-7175-6E197235AF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3021CA8-C5FF-B8C5-F800-5E07BAE3A5BB}"/>
              </a:ext>
            </a:extLst>
          </p:cNvPr>
          <p:cNvSpPr>
            <a:spLocks noGrp="1"/>
          </p:cNvSpPr>
          <p:nvPr>
            <p:ph type="dt" sz="half" idx="10"/>
          </p:nvPr>
        </p:nvSpPr>
        <p:spPr/>
        <p:txBody>
          <a:bodyPr/>
          <a:lstStyle/>
          <a:p>
            <a:fld id="{7659870B-0E29-9349-AB63-4D9BFC43934C}" type="datetimeFigureOut">
              <a:rPr lang="de-DE" smtClean="0"/>
              <a:t>14.03.2025</a:t>
            </a:fld>
            <a:endParaRPr lang="de-DE"/>
          </a:p>
        </p:txBody>
      </p:sp>
      <p:sp>
        <p:nvSpPr>
          <p:cNvPr id="6" name="Fußzeilenplatzhalter 5">
            <a:extLst>
              <a:ext uri="{FF2B5EF4-FFF2-40B4-BE49-F238E27FC236}">
                <a16:creationId xmlns:a16="http://schemas.microsoft.com/office/drawing/2014/main" id="{CE875FCD-85F7-B19F-D80D-085955FA21A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AD52B12-0DB6-B60E-D4C2-40241285AA32}"/>
              </a:ext>
            </a:extLst>
          </p:cNvPr>
          <p:cNvSpPr>
            <a:spLocks noGrp="1"/>
          </p:cNvSpPr>
          <p:nvPr>
            <p:ph type="sldNum" sz="quarter" idx="12"/>
          </p:nvPr>
        </p:nvSpPr>
        <p:spPr/>
        <p:txBody>
          <a:bodyPr/>
          <a:lstStyle/>
          <a:p>
            <a:fld id="{76B27483-903E-9A40-AA10-2E628DAB6EC7}" type="slidenum">
              <a:rPr lang="de-DE" smtClean="0"/>
              <a:t>‹#›</a:t>
            </a:fld>
            <a:endParaRPr lang="de-DE"/>
          </a:p>
        </p:txBody>
      </p:sp>
    </p:spTree>
    <p:extLst>
      <p:ext uri="{BB962C8B-B14F-4D97-AF65-F5344CB8AC3E}">
        <p14:creationId xmlns:p14="http://schemas.microsoft.com/office/powerpoint/2010/main" val="281980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D8B6951-E330-F302-7E6B-14874E6F3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FD695FE4-EDC1-78E0-4B33-B41D15AA82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F17E175-2E7B-E9E8-5CAB-2A34177845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59870B-0E29-9349-AB63-4D9BFC43934C}" type="datetimeFigureOut">
              <a:rPr lang="de-DE" smtClean="0"/>
              <a:t>14.03.2025</a:t>
            </a:fld>
            <a:endParaRPr lang="de-DE"/>
          </a:p>
        </p:txBody>
      </p:sp>
      <p:sp>
        <p:nvSpPr>
          <p:cNvPr id="5" name="Fußzeilenplatzhalter 4">
            <a:extLst>
              <a:ext uri="{FF2B5EF4-FFF2-40B4-BE49-F238E27FC236}">
                <a16:creationId xmlns:a16="http://schemas.microsoft.com/office/drawing/2014/main" id="{9C6C7FD7-FA10-1535-288A-2CEA63BB70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2D9C5163-1DD4-C914-B322-6A50264DCE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B27483-903E-9A40-AA10-2E628DAB6EC7}" type="slidenum">
              <a:rPr lang="de-DE" smtClean="0"/>
              <a:t>‹#›</a:t>
            </a:fld>
            <a:endParaRPr lang="de-DE"/>
          </a:p>
        </p:txBody>
      </p:sp>
    </p:spTree>
    <p:extLst>
      <p:ext uri="{BB962C8B-B14F-4D97-AF65-F5344CB8AC3E}">
        <p14:creationId xmlns:p14="http://schemas.microsoft.com/office/powerpoint/2010/main" val="51501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4.xml"/><Relationship Id="rId5" Type="http://schemas.openxmlformats.org/officeDocument/2006/relationships/image" Target="../media/image20.svg"/><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15.xml"/><Relationship Id="rId5" Type="http://schemas.openxmlformats.org/officeDocument/2006/relationships/image" Target="../media/image24.sv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16.xml"/><Relationship Id="rId5" Type="http://schemas.openxmlformats.org/officeDocument/2006/relationships/image" Target="../media/image28.sv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el 6">
            <a:extLst>
              <a:ext uri="{FF2B5EF4-FFF2-40B4-BE49-F238E27FC236}">
                <a16:creationId xmlns:a16="http://schemas.microsoft.com/office/drawing/2014/main" id="{A5BE5D26-59FF-871A-1231-56DF309A49C7}"/>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Lufthansa Solutions Squad</a:t>
            </a:r>
          </a:p>
        </p:txBody>
      </p:sp>
      <p:sp>
        <p:nvSpPr>
          <p:cNvPr id="2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umsplatzhalter 1">
            <a:extLst>
              <a:ext uri="{FF2B5EF4-FFF2-40B4-BE49-F238E27FC236}">
                <a16:creationId xmlns:a16="http://schemas.microsoft.com/office/drawing/2014/main" id="{15E44E0A-A1FE-9234-9F72-04EF5AC26326}"/>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defRPr/>
            </a:pPr>
            <a:fld id="{28C442A5-E1D0-E848-800C-39A677B7EEC0}" type="datetime1">
              <a:rPr lang="en-US" smtClean="0">
                <a:solidFill>
                  <a:prstClr val="black">
                    <a:tint val="75000"/>
                  </a:prstClr>
                </a:solidFill>
                <a:latin typeface="Calibri" panose="020F0502020204030204"/>
              </a:rPr>
              <a:pPr>
                <a:spcAft>
                  <a:spcPts val="600"/>
                </a:spcAft>
                <a:defRPr/>
              </a:pPr>
              <a:t>3/14/2025</a:t>
            </a:fld>
            <a:endParaRPr lang="en-US">
              <a:solidFill>
                <a:prstClr val="black">
                  <a:tint val="75000"/>
                </a:prstClr>
              </a:solidFill>
              <a:latin typeface="Calibri" panose="020F0502020204030204"/>
            </a:endParaRPr>
          </a:p>
        </p:txBody>
      </p:sp>
      <p:pic>
        <p:nvPicPr>
          <p:cNvPr id="6" name="Grafik 5" descr="Ein Bild, das Cartoon, Säugetier, Clipart, Kunst enthält.&#10;&#10;KI-generierte Inhalte können fehlerhaft sein.">
            <a:extLst>
              <a:ext uri="{FF2B5EF4-FFF2-40B4-BE49-F238E27FC236}">
                <a16:creationId xmlns:a16="http://schemas.microsoft.com/office/drawing/2014/main" id="{291A206D-FE59-5C4E-789A-0900775EE2B1}"/>
              </a:ext>
            </a:extLst>
          </p:cNvPr>
          <p:cNvPicPr>
            <a:picLocks noChangeAspect="1"/>
          </p:cNvPicPr>
          <p:nvPr/>
        </p:nvPicPr>
        <p:blipFill>
          <a:blip r:embed="rId2"/>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Fußzeilenplatzhalter 2">
            <a:extLst>
              <a:ext uri="{FF2B5EF4-FFF2-40B4-BE49-F238E27FC236}">
                <a16:creationId xmlns:a16="http://schemas.microsoft.com/office/drawing/2014/main" id="{88B26A75-7F13-411C-6C56-59DEC0B27B19}"/>
              </a:ext>
            </a:extLst>
          </p:cNvPr>
          <p:cNvSpPr>
            <a:spLocks noGrp="1"/>
          </p:cNvSpPr>
          <p:nvPr>
            <p:ph type="ftr" sz="quarter" idx="11"/>
          </p:nvPr>
        </p:nvSpPr>
        <p:spPr>
          <a:xfrm>
            <a:off x="6105278" y="6356350"/>
            <a:ext cx="4114800" cy="365125"/>
          </a:xfrm>
        </p:spPr>
        <p:txBody>
          <a:bodyPr vert="horz" lIns="91440" tIns="45720" rIns="91440" bIns="45720" rtlCol="0" anchor="ctr">
            <a:normAutofit/>
          </a:bodyPr>
          <a:lstStyle/>
          <a:p>
            <a:pPr algn="l">
              <a:spcAft>
                <a:spcPts val="600"/>
              </a:spcAft>
              <a:defRPr/>
            </a:pPr>
            <a:r>
              <a:rPr lang="en-US" kern="1200">
                <a:solidFill>
                  <a:srgbClr val="FFFFFF"/>
                </a:solidFill>
                <a:latin typeface="Calibri" panose="020F0502020204030204"/>
                <a:ea typeface="+mn-ea"/>
                <a:cs typeface="+mn-cs"/>
              </a:rPr>
              <a:t>© by Lufthansa Industry Solutions</a:t>
            </a:r>
          </a:p>
        </p:txBody>
      </p:sp>
      <p:sp>
        <p:nvSpPr>
          <p:cNvPr id="4" name="Foliennummernplatzhalter 3">
            <a:extLst>
              <a:ext uri="{FF2B5EF4-FFF2-40B4-BE49-F238E27FC236}">
                <a16:creationId xmlns:a16="http://schemas.microsoft.com/office/drawing/2014/main" id="{181D3184-844F-E556-FED1-29E74822ABE0}"/>
              </a:ext>
            </a:extLst>
          </p:cNvPr>
          <p:cNvSpPr>
            <a:spLocks noGrp="1"/>
          </p:cNvSpPr>
          <p:nvPr>
            <p:ph type="sldNum" sz="quarter" idx="12"/>
          </p:nvPr>
        </p:nvSpPr>
        <p:spPr>
          <a:xfrm>
            <a:off x="10591800" y="6356350"/>
            <a:ext cx="762000" cy="365125"/>
          </a:xfrm>
        </p:spPr>
        <p:txBody>
          <a:bodyPr vert="horz" lIns="91440" tIns="45720" rIns="91440" bIns="45720" rtlCol="0" anchor="ctr">
            <a:normAutofit/>
          </a:bodyPr>
          <a:lstStyle/>
          <a:p>
            <a:pPr>
              <a:spcAft>
                <a:spcPts val="600"/>
              </a:spcAft>
              <a:defRPr/>
            </a:pPr>
            <a:fld id="{DF314987-F771-4337-81C9-940089BF9E63}" type="slidenum">
              <a:rPr lang="en-US">
                <a:solidFill>
                  <a:srgbClr val="FFFFFF"/>
                </a:solidFill>
                <a:latin typeface="Calibri" panose="020F0502020204030204"/>
              </a:rPr>
              <a:pPr>
                <a:spcAft>
                  <a:spcPts val="600"/>
                </a:spcAft>
                <a:defRPr/>
              </a:pPr>
              <a:t>1</a:t>
            </a:fld>
            <a:endParaRPr lang="en-US">
              <a:solidFill>
                <a:srgbClr val="FFFFFF"/>
              </a:solidFill>
              <a:latin typeface="Calibri" panose="020F0502020204030204"/>
            </a:endParaRPr>
          </a:p>
        </p:txBody>
      </p:sp>
      <p:sp>
        <p:nvSpPr>
          <p:cNvPr id="8" name="Textfeld 7">
            <a:extLst>
              <a:ext uri="{FF2B5EF4-FFF2-40B4-BE49-F238E27FC236}">
                <a16:creationId xmlns:a16="http://schemas.microsoft.com/office/drawing/2014/main" id="{8D7BCDE1-75B4-A408-DFA6-C01B7B69859D}"/>
              </a:ext>
            </a:extLst>
          </p:cNvPr>
          <p:cNvSpPr txBox="1"/>
          <p:nvPr/>
        </p:nvSpPr>
        <p:spPr>
          <a:xfrm>
            <a:off x="890338" y="4630582"/>
            <a:ext cx="2352567" cy="369332"/>
          </a:xfrm>
          <a:prstGeom prst="rect">
            <a:avLst/>
          </a:prstGeom>
          <a:noFill/>
        </p:spPr>
        <p:txBody>
          <a:bodyPr wrap="none" rtlCol="0">
            <a:spAutoFit/>
          </a:bodyPr>
          <a:lstStyle/>
          <a:p>
            <a:r>
              <a:rPr lang="de-DE"/>
              <a:t>Wolfi – der Wegweiser</a:t>
            </a:r>
          </a:p>
        </p:txBody>
      </p:sp>
      <p:sp>
        <p:nvSpPr>
          <p:cNvPr id="9" name="Textfeld 8">
            <a:extLst>
              <a:ext uri="{FF2B5EF4-FFF2-40B4-BE49-F238E27FC236}">
                <a16:creationId xmlns:a16="http://schemas.microsoft.com/office/drawing/2014/main" id="{8A8276B0-640D-7945-1722-B5BC06737EA4}"/>
              </a:ext>
            </a:extLst>
          </p:cNvPr>
          <p:cNvSpPr txBox="1"/>
          <p:nvPr/>
        </p:nvSpPr>
        <p:spPr>
          <a:xfrm>
            <a:off x="890338" y="4921107"/>
            <a:ext cx="3481274" cy="276999"/>
          </a:xfrm>
          <a:prstGeom prst="rect">
            <a:avLst/>
          </a:prstGeom>
          <a:noFill/>
        </p:spPr>
        <p:txBody>
          <a:bodyPr wrap="none" rtlCol="0">
            <a:spAutoFit/>
          </a:bodyPr>
          <a:lstStyle/>
          <a:p>
            <a:r>
              <a:rPr lang="de-DE" sz="1200">
                <a:effectLst/>
                <a:latin typeface="Helvetica Neue" panose="02000503000000020004" pitchFamily="2" charset="0"/>
              </a:rPr>
              <a:t>Der erste Wolf dem du wirklich vertrauen kannst</a:t>
            </a:r>
          </a:p>
        </p:txBody>
      </p:sp>
    </p:spTree>
    <p:extLst>
      <p:ext uri="{BB962C8B-B14F-4D97-AF65-F5344CB8AC3E}">
        <p14:creationId xmlns:p14="http://schemas.microsoft.com/office/powerpoint/2010/main" val="139025107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dplatzhalter 2" descr="Ein Bild, das Entwurf, Clipart, Zeichnung, Darstellung enthält.&#10;&#10;KI-generierte Inhalte können fehlerhaft sein.">
            <a:extLst>
              <a:ext uri="{FF2B5EF4-FFF2-40B4-BE49-F238E27FC236}">
                <a16:creationId xmlns:a16="http://schemas.microsoft.com/office/drawing/2014/main" id="{43F8E580-E4F9-C51D-8F7E-CC2D43F43EF3}"/>
              </a:ext>
            </a:extLst>
          </p:cNvPr>
          <p:cNvPicPr>
            <a:picLocks noGrp="1" noChangeAspect="1"/>
          </p:cNvPicPr>
          <p:nvPr>
            <p:ph type="pic" sz="quarter" idx="20"/>
          </p:nvPr>
        </p:nvPicPr>
        <p:blipFill>
          <a:blip r:embed="rId2"/>
          <a:srcRect/>
          <a:stretch>
            <a:fillRect/>
          </a:stretch>
        </p:blipFill>
        <p:spPr>
          <a:xfrm>
            <a:off x="1489800" y="1863519"/>
            <a:ext cx="1440000" cy="1440000"/>
          </a:xfrm>
        </p:spPr>
      </p:pic>
      <p:pic>
        <p:nvPicPr>
          <p:cNvPr id="5" name="Bildplatzhalter 4" descr="Ein Bild, das Entwurf, Design, Rechteck enthält.&#10;&#10;KI-generierte Inhalte können fehlerhaft sein.">
            <a:extLst>
              <a:ext uri="{FF2B5EF4-FFF2-40B4-BE49-F238E27FC236}">
                <a16:creationId xmlns:a16="http://schemas.microsoft.com/office/drawing/2014/main" id="{085321E6-1CDE-51FF-53C1-F658F87064D3}"/>
              </a:ext>
            </a:extLst>
          </p:cNvPr>
          <p:cNvPicPr>
            <a:picLocks noGrp="1" noChangeAspect="1"/>
          </p:cNvPicPr>
          <p:nvPr>
            <p:ph type="pic" sz="quarter" idx="22"/>
          </p:nvPr>
        </p:nvPicPr>
        <p:blipFill>
          <a:blip r:embed="rId3"/>
          <a:srcRect/>
          <a:stretch>
            <a:fillRect/>
          </a:stretch>
        </p:blipFill>
        <p:spPr>
          <a:xfrm>
            <a:off x="5126101" y="1891605"/>
            <a:ext cx="1440000" cy="1440000"/>
          </a:xfrm>
        </p:spPr>
      </p:pic>
      <p:pic>
        <p:nvPicPr>
          <p:cNvPr id="7" name="Bildplatzhalter 6" descr="Ein Bild, das Rechteck, Design, Typografie enthält.&#10;&#10;KI-generierte Inhalte können fehlerhaft sein.">
            <a:extLst>
              <a:ext uri="{FF2B5EF4-FFF2-40B4-BE49-F238E27FC236}">
                <a16:creationId xmlns:a16="http://schemas.microsoft.com/office/drawing/2014/main" id="{C0BB6DEC-2DCF-CE9C-0C26-AAC50CE20883}"/>
              </a:ext>
            </a:extLst>
          </p:cNvPr>
          <p:cNvPicPr>
            <a:picLocks noGrp="1" noChangeAspect="1"/>
          </p:cNvPicPr>
          <p:nvPr>
            <p:ph type="pic" sz="quarter" idx="24"/>
          </p:nvPr>
        </p:nvPicPr>
        <p:blipFill>
          <a:blip r:embed="rId4"/>
          <a:srcRect/>
          <a:stretch>
            <a:fillRect/>
          </a:stretch>
        </p:blipFill>
        <p:spPr>
          <a:xfrm>
            <a:off x="8716700" y="1891605"/>
            <a:ext cx="1440000" cy="1440000"/>
          </a:xfrm>
        </p:spPr>
      </p:pic>
      <p:sp>
        <p:nvSpPr>
          <p:cNvPr id="26" name="Textplatzhalter 25">
            <a:extLst>
              <a:ext uri="{FF2B5EF4-FFF2-40B4-BE49-F238E27FC236}">
                <a16:creationId xmlns:a16="http://schemas.microsoft.com/office/drawing/2014/main" id="{30A32161-ADA9-39BA-BF2C-9E122D6956BD}"/>
              </a:ext>
            </a:extLst>
          </p:cNvPr>
          <p:cNvSpPr>
            <a:spLocks noGrp="1"/>
          </p:cNvSpPr>
          <p:nvPr>
            <p:ph type="body" sz="quarter" idx="31"/>
          </p:nvPr>
        </p:nvSpPr>
        <p:spPr>
          <a:xfrm>
            <a:off x="1307752" y="3554420"/>
            <a:ext cx="1895504" cy="1888049"/>
          </a:xfrm>
        </p:spPr>
        <p:txBody>
          <a:bodyPr/>
          <a:lstStyle/>
          <a:p>
            <a:r>
              <a:rPr lang="de-DE"/>
              <a:t>Chatbot</a:t>
            </a:r>
          </a:p>
        </p:txBody>
      </p:sp>
      <p:sp>
        <p:nvSpPr>
          <p:cNvPr id="29" name="Textplatzhalter 28">
            <a:extLst>
              <a:ext uri="{FF2B5EF4-FFF2-40B4-BE49-F238E27FC236}">
                <a16:creationId xmlns:a16="http://schemas.microsoft.com/office/drawing/2014/main" id="{9A77740F-D93B-A97D-4C23-50CC5CA183C5}"/>
              </a:ext>
            </a:extLst>
          </p:cNvPr>
          <p:cNvSpPr>
            <a:spLocks noGrp="1"/>
          </p:cNvSpPr>
          <p:nvPr>
            <p:ph type="body" sz="quarter" idx="48"/>
          </p:nvPr>
        </p:nvSpPr>
        <p:spPr>
          <a:xfrm>
            <a:off x="8507059" y="3526396"/>
            <a:ext cx="2109033" cy="1888050"/>
          </a:xfrm>
        </p:spPr>
        <p:txBody>
          <a:bodyPr/>
          <a:lstStyle/>
          <a:p>
            <a:r>
              <a:rPr lang="de-DE"/>
              <a:t>Kalender</a:t>
            </a:r>
          </a:p>
        </p:txBody>
      </p:sp>
      <p:sp>
        <p:nvSpPr>
          <p:cNvPr id="12" name="Titel 11">
            <a:extLst>
              <a:ext uri="{FF2B5EF4-FFF2-40B4-BE49-F238E27FC236}">
                <a16:creationId xmlns:a16="http://schemas.microsoft.com/office/drawing/2014/main" id="{D635E031-ADD5-90E9-D5EE-3C0A0A4C327C}"/>
              </a:ext>
            </a:extLst>
          </p:cNvPr>
          <p:cNvSpPr>
            <a:spLocks noGrp="1"/>
          </p:cNvSpPr>
          <p:nvPr>
            <p:ph type="title"/>
          </p:nvPr>
        </p:nvSpPr>
        <p:spPr/>
        <p:txBody>
          <a:bodyPr/>
          <a:lstStyle/>
          <a:p>
            <a:r>
              <a:rPr lang="de-DE"/>
              <a:t>Die Idee</a:t>
            </a:r>
          </a:p>
        </p:txBody>
      </p:sp>
      <p:sp>
        <p:nvSpPr>
          <p:cNvPr id="13" name="Datumsplatzhalter 12">
            <a:extLst>
              <a:ext uri="{FF2B5EF4-FFF2-40B4-BE49-F238E27FC236}">
                <a16:creationId xmlns:a16="http://schemas.microsoft.com/office/drawing/2014/main" id="{0E00B121-28B9-9529-51E0-04961F1206D3}"/>
              </a:ext>
            </a:extLst>
          </p:cNvPr>
          <p:cNvSpPr>
            <a:spLocks noGrp="1"/>
          </p:cNvSpPr>
          <p:nvPr>
            <p:ph type="dt" sz="half" idx="55"/>
          </p:nvPr>
        </p:nvSpPr>
        <p:spPr/>
        <p:txBody>
          <a:bodyPr/>
          <a:lstStyle/>
          <a:p>
            <a:fld id="{FCD6446A-4C16-FE4B-BE0B-3B3FAC4FB216}" type="datetime1">
              <a:rPr lang="de-DE" smtClean="0"/>
              <a:t>14.03.2025</a:t>
            </a:fld>
            <a:endParaRPr lang="de-DE"/>
          </a:p>
        </p:txBody>
      </p:sp>
      <p:sp>
        <p:nvSpPr>
          <p:cNvPr id="14" name="Fußzeilenplatzhalter 13">
            <a:extLst>
              <a:ext uri="{FF2B5EF4-FFF2-40B4-BE49-F238E27FC236}">
                <a16:creationId xmlns:a16="http://schemas.microsoft.com/office/drawing/2014/main" id="{EE1390A6-8DBA-E449-6FD8-13BE1637B8AD}"/>
              </a:ext>
            </a:extLst>
          </p:cNvPr>
          <p:cNvSpPr>
            <a:spLocks noGrp="1"/>
          </p:cNvSpPr>
          <p:nvPr>
            <p:ph type="ftr" sz="quarter" idx="56"/>
          </p:nvPr>
        </p:nvSpPr>
        <p:spPr/>
        <p:txBody>
          <a:bodyPr/>
          <a:lstStyle/>
          <a:p>
            <a:r>
              <a:rPr lang="en-US"/>
              <a:t>© by Lufthansa Industry Solutions</a:t>
            </a:r>
            <a:endParaRPr lang="de-DE"/>
          </a:p>
        </p:txBody>
      </p:sp>
      <p:sp>
        <p:nvSpPr>
          <p:cNvPr id="15" name="Foliennummernplatzhalter 14">
            <a:extLst>
              <a:ext uri="{FF2B5EF4-FFF2-40B4-BE49-F238E27FC236}">
                <a16:creationId xmlns:a16="http://schemas.microsoft.com/office/drawing/2014/main" id="{E8E524CF-C484-1EE5-5B87-6428ED29089E}"/>
              </a:ext>
            </a:extLst>
          </p:cNvPr>
          <p:cNvSpPr>
            <a:spLocks noGrp="1"/>
          </p:cNvSpPr>
          <p:nvPr>
            <p:ph type="sldNum" sz="quarter" idx="57"/>
          </p:nvPr>
        </p:nvSpPr>
        <p:spPr/>
        <p:txBody>
          <a:bodyPr/>
          <a:lstStyle/>
          <a:p>
            <a:fld id="{DF314987-F771-4337-81C9-940089BF9E63}" type="slidenum">
              <a:rPr lang="de-DE" smtClean="0"/>
              <a:pPr/>
              <a:t>2</a:t>
            </a:fld>
            <a:endParaRPr lang="de-DE"/>
          </a:p>
        </p:txBody>
      </p:sp>
      <p:sp>
        <p:nvSpPr>
          <p:cNvPr id="31" name="Textplatzhalter 30">
            <a:extLst>
              <a:ext uri="{FF2B5EF4-FFF2-40B4-BE49-F238E27FC236}">
                <a16:creationId xmlns:a16="http://schemas.microsoft.com/office/drawing/2014/main" id="{25918F46-1061-23A7-A825-369110ECA10C}"/>
              </a:ext>
            </a:extLst>
          </p:cNvPr>
          <p:cNvSpPr>
            <a:spLocks noGrp="1"/>
          </p:cNvSpPr>
          <p:nvPr>
            <p:ph type="body" sz="quarter" idx="50"/>
          </p:nvPr>
        </p:nvSpPr>
        <p:spPr>
          <a:xfrm>
            <a:off x="1289637" y="4224692"/>
            <a:ext cx="1895504" cy="1251447"/>
          </a:xfrm>
        </p:spPr>
        <p:txBody>
          <a:bodyPr/>
          <a:lstStyle/>
          <a:p>
            <a:r>
              <a:rPr lang="de-DE"/>
              <a:t>Zusammenfassen von Informationen und anreichern durch Gesetzestexte</a:t>
            </a:r>
          </a:p>
        </p:txBody>
      </p:sp>
      <p:sp>
        <p:nvSpPr>
          <p:cNvPr id="32" name="Textplatzhalter 31">
            <a:extLst>
              <a:ext uri="{FF2B5EF4-FFF2-40B4-BE49-F238E27FC236}">
                <a16:creationId xmlns:a16="http://schemas.microsoft.com/office/drawing/2014/main" id="{88D31553-086F-24A9-0D7C-39659FEA9B7A}"/>
              </a:ext>
            </a:extLst>
          </p:cNvPr>
          <p:cNvSpPr>
            <a:spLocks noGrp="1"/>
          </p:cNvSpPr>
          <p:nvPr>
            <p:ph type="body" sz="quarter" idx="51"/>
          </p:nvPr>
        </p:nvSpPr>
        <p:spPr>
          <a:xfrm>
            <a:off x="4791585" y="4224692"/>
            <a:ext cx="2109032" cy="1251447"/>
          </a:xfrm>
        </p:spPr>
        <p:txBody>
          <a:bodyPr/>
          <a:lstStyle/>
          <a:p>
            <a:r>
              <a:rPr lang="de-DE"/>
              <a:t>Bereitstellen aller notwendigen Informationen und Download</a:t>
            </a:r>
          </a:p>
        </p:txBody>
      </p:sp>
      <p:sp>
        <p:nvSpPr>
          <p:cNvPr id="33" name="Textplatzhalter 32">
            <a:extLst>
              <a:ext uri="{FF2B5EF4-FFF2-40B4-BE49-F238E27FC236}">
                <a16:creationId xmlns:a16="http://schemas.microsoft.com/office/drawing/2014/main" id="{BE77D1B1-B865-D05C-81FF-3B28A125E0B5}"/>
              </a:ext>
            </a:extLst>
          </p:cNvPr>
          <p:cNvSpPr>
            <a:spLocks noGrp="1"/>
          </p:cNvSpPr>
          <p:nvPr>
            <p:ph type="body" sz="quarter" idx="52"/>
          </p:nvPr>
        </p:nvSpPr>
        <p:spPr>
          <a:xfrm>
            <a:off x="8507060" y="4240154"/>
            <a:ext cx="2199522" cy="1251447"/>
          </a:xfrm>
        </p:spPr>
        <p:txBody>
          <a:bodyPr/>
          <a:lstStyle/>
          <a:p>
            <a:r>
              <a:rPr lang="de-DE" err="1"/>
              <a:t>Terminplanunsassistent</a:t>
            </a:r>
            <a:endParaRPr lang="de-DE"/>
          </a:p>
          <a:p>
            <a:r>
              <a:rPr lang="de-DE"/>
              <a:t> </a:t>
            </a:r>
          </a:p>
        </p:txBody>
      </p:sp>
      <p:sp>
        <p:nvSpPr>
          <p:cNvPr id="4" name="Text Placeholder 3">
            <a:extLst>
              <a:ext uri="{FF2B5EF4-FFF2-40B4-BE49-F238E27FC236}">
                <a16:creationId xmlns:a16="http://schemas.microsoft.com/office/drawing/2014/main" id="{4F1F4FBE-F0DA-2AD2-E022-5DA0841CB1F6}"/>
              </a:ext>
            </a:extLst>
          </p:cNvPr>
          <p:cNvSpPr>
            <a:spLocks noGrp="1"/>
          </p:cNvSpPr>
          <p:nvPr>
            <p:ph type="body" sz="quarter" idx="47"/>
          </p:nvPr>
        </p:nvSpPr>
        <p:spPr>
          <a:xfrm>
            <a:off x="4792427" y="3524079"/>
            <a:ext cx="2109033" cy="1888050"/>
          </a:xfrm>
        </p:spPr>
        <p:txBody>
          <a:bodyPr/>
          <a:lstStyle/>
          <a:p>
            <a:r>
              <a:rPr lang="en-US" err="1"/>
              <a:t>Unterlagen</a:t>
            </a:r>
            <a:r>
              <a:rPr lang="en-US"/>
              <a:t> ML Tool</a:t>
            </a:r>
          </a:p>
        </p:txBody>
      </p:sp>
    </p:spTree>
    <p:extLst>
      <p:ext uri="{BB962C8B-B14F-4D97-AF65-F5344CB8AC3E}">
        <p14:creationId xmlns:p14="http://schemas.microsoft.com/office/powerpoint/2010/main" val="2892836268"/>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B7ADBAA6-5DAA-96F1-52FC-B0003BC3CF1C}"/>
              </a:ext>
            </a:extLst>
          </p:cNvPr>
          <p:cNvSpPr>
            <a:spLocks noChangeArrowheads="1"/>
          </p:cNvSpPr>
          <p:nvPr/>
        </p:nvSpPr>
        <p:spPr bwMode="auto">
          <a:xfrm>
            <a:off x="352425" y="1330325"/>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1"/>
          </a:solidFill>
          <a:ln>
            <a:noFill/>
          </a:ln>
          <a:effectLst/>
        </p:spPr>
        <p:txBody>
          <a:bodyPr wrap="none" anchor="ctr"/>
          <a:lstStyle/>
          <a:p>
            <a:pPr algn="ctr"/>
            <a:r>
              <a:rPr lang="en-US" sz="2400" b="1">
                <a:solidFill>
                  <a:schemeClr val="bg1"/>
                </a:solidFill>
              </a:rPr>
              <a:t>1</a:t>
            </a:r>
          </a:p>
        </p:txBody>
      </p:sp>
      <p:sp>
        <p:nvSpPr>
          <p:cNvPr id="15" name="Freeform 6">
            <a:extLst>
              <a:ext uri="{FF2B5EF4-FFF2-40B4-BE49-F238E27FC236}">
                <a16:creationId xmlns:a16="http://schemas.microsoft.com/office/drawing/2014/main" id="{A061387A-927C-D1EB-5407-6CB1EB148242}"/>
              </a:ext>
            </a:extLst>
          </p:cNvPr>
          <p:cNvSpPr>
            <a:spLocks noChangeArrowheads="1"/>
          </p:cNvSpPr>
          <p:nvPr/>
        </p:nvSpPr>
        <p:spPr bwMode="auto">
          <a:xfrm>
            <a:off x="352425" y="2540395"/>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3"/>
          </a:solidFill>
          <a:ln>
            <a:noFill/>
          </a:ln>
          <a:effectLst/>
        </p:spPr>
        <p:txBody>
          <a:bodyPr wrap="none" anchor="ctr"/>
          <a:lstStyle/>
          <a:p>
            <a:pPr algn="ctr"/>
            <a:r>
              <a:rPr lang="en-US" sz="2400" b="1">
                <a:solidFill>
                  <a:schemeClr val="bg1"/>
                </a:solidFill>
              </a:rPr>
              <a:t>2</a:t>
            </a:r>
          </a:p>
        </p:txBody>
      </p:sp>
      <p:sp>
        <p:nvSpPr>
          <p:cNvPr id="20" name="Freeform 6">
            <a:extLst>
              <a:ext uri="{FF2B5EF4-FFF2-40B4-BE49-F238E27FC236}">
                <a16:creationId xmlns:a16="http://schemas.microsoft.com/office/drawing/2014/main" id="{560FDE2C-A1BB-32F4-7E79-70926C626B8A}"/>
              </a:ext>
            </a:extLst>
          </p:cNvPr>
          <p:cNvSpPr>
            <a:spLocks noChangeArrowheads="1"/>
          </p:cNvSpPr>
          <p:nvPr/>
        </p:nvSpPr>
        <p:spPr bwMode="auto">
          <a:xfrm>
            <a:off x="352425" y="3750465"/>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4"/>
          </a:solidFill>
          <a:ln>
            <a:noFill/>
          </a:ln>
          <a:effectLst/>
        </p:spPr>
        <p:txBody>
          <a:bodyPr wrap="none" anchor="ctr"/>
          <a:lstStyle/>
          <a:p>
            <a:pPr algn="ctr"/>
            <a:r>
              <a:rPr lang="en-US" sz="2400" b="1">
                <a:solidFill>
                  <a:schemeClr val="bg1"/>
                </a:solidFill>
              </a:rPr>
              <a:t>3</a:t>
            </a:r>
          </a:p>
        </p:txBody>
      </p:sp>
      <p:sp>
        <p:nvSpPr>
          <p:cNvPr id="25" name="Freeform 6">
            <a:extLst>
              <a:ext uri="{FF2B5EF4-FFF2-40B4-BE49-F238E27FC236}">
                <a16:creationId xmlns:a16="http://schemas.microsoft.com/office/drawing/2014/main" id="{4426C380-74BB-56BE-D6B7-45C3D7926969}"/>
              </a:ext>
            </a:extLst>
          </p:cNvPr>
          <p:cNvSpPr>
            <a:spLocks noChangeArrowheads="1"/>
          </p:cNvSpPr>
          <p:nvPr/>
        </p:nvSpPr>
        <p:spPr bwMode="auto">
          <a:xfrm>
            <a:off x="352425" y="5049600"/>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5"/>
          </a:solidFill>
          <a:ln>
            <a:noFill/>
          </a:ln>
          <a:effectLst/>
        </p:spPr>
        <p:txBody>
          <a:bodyPr wrap="none" anchor="ctr"/>
          <a:lstStyle/>
          <a:p>
            <a:pPr algn="ctr"/>
            <a:r>
              <a:rPr lang="en-US" sz="2400" b="1">
                <a:solidFill>
                  <a:schemeClr val="bg1"/>
                </a:solidFill>
              </a:rPr>
              <a:t>4</a:t>
            </a:r>
          </a:p>
        </p:txBody>
      </p:sp>
      <p:pic>
        <p:nvPicPr>
          <p:cNvPr id="27" name="Grafik 26">
            <a:extLst>
              <a:ext uri="{FF2B5EF4-FFF2-40B4-BE49-F238E27FC236}">
                <a16:creationId xmlns:a16="http://schemas.microsoft.com/office/drawing/2014/main" id="{CE00944A-C81A-8683-2A07-C66083239790}"/>
              </a:ext>
            </a:extLst>
          </p:cNvPr>
          <p:cNvPicPr>
            <a:picLocks noChangeAspect="1"/>
          </p:cNvPicPr>
          <p:nvPr/>
        </p:nvPicPr>
        <p:blipFill>
          <a:blip r:embed="rId2"/>
          <a:srcRect/>
          <a:stretch/>
        </p:blipFill>
        <p:spPr>
          <a:xfrm>
            <a:off x="7001214" y="3301007"/>
            <a:ext cx="4867699" cy="3240710"/>
          </a:xfrm>
          <a:prstGeom prst="rect">
            <a:avLst/>
          </a:prstGeom>
        </p:spPr>
      </p:pic>
      <p:sp>
        <p:nvSpPr>
          <p:cNvPr id="7" name="Titel 6">
            <a:extLst>
              <a:ext uri="{FF2B5EF4-FFF2-40B4-BE49-F238E27FC236}">
                <a16:creationId xmlns:a16="http://schemas.microsoft.com/office/drawing/2014/main" id="{9C160664-3DE0-6DC9-C5A5-B6D46FEF4337}"/>
              </a:ext>
            </a:extLst>
          </p:cNvPr>
          <p:cNvSpPr>
            <a:spLocks noGrp="1"/>
          </p:cNvSpPr>
          <p:nvPr>
            <p:ph type="title"/>
          </p:nvPr>
        </p:nvSpPr>
        <p:spPr/>
        <p:txBody>
          <a:bodyPr/>
          <a:lstStyle/>
          <a:p>
            <a:r>
              <a:rPr lang="de-DE"/>
              <a:t>Vision</a:t>
            </a:r>
          </a:p>
        </p:txBody>
      </p:sp>
      <p:sp>
        <p:nvSpPr>
          <p:cNvPr id="2" name="Datumsplatzhalter 1">
            <a:extLst>
              <a:ext uri="{FF2B5EF4-FFF2-40B4-BE49-F238E27FC236}">
                <a16:creationId xmlns:a16="http://schemas.microsoft.com/office/drawing/2014/main" id="{6476DC5E-C314-2415-7F7D-4023D0F718E6}"/>
              </a:ext>
            </a:extLst>
          </p:cNvPr>
          <p:cNvSpPr>
            <a:spLocks noGrp="1"/>
          </p:cNvSpPr>
          <p:nvPr>
            <p:ph type="dt" sz="half" idx="10"/>
          </p:nvPr>
        </p:nvSpPr>
        <p:spPr/>
        <p:txBody>
          <a:bodyPr/>
          <a:lstStyle/>
          <a:p>
            <a:fld id="{A758317B-4883-2043-B9B5-A8AF9643812F}" type="datetime1">
              <a:rPr lang="de-DE" smtClean="0"/>
              <a:t>14.03.2025</a:t>
            </a:fld>
            <a:endParaRPr lang="de-DE"/>
          </a:p>
        </p:txBody>
      </p:sp>
      <p:sp>
        <p:nvSpPr>
          <p:cNvPr id="3" name="Fußzeilenplatzhalter 2">
            <a:extLst>
              <a:ext uri="{FF2B5EF4-FFF2-40B4-BE49-F238E27FC236}">
                <a16:creationId xmlns:a16="http://schemas.microsoft.com/office/drawing/2014/main" id="{0FE6E25D-9E8C-9836-6917-6A5AA9996211}"/>
              </a:ext>
            </a:extLst>
          </p:cNvPr>
          <p:cNvSpPr>
            <a:spLocks noGrp="1"/>
          </p:cNvSpPr>
          <p:nvPr>
            <p:ph type="ftr" sz="quarter" idx="11"/>
          </p:nvPr>
        </p:nvSpPr>
        <p:spPr/>
        <p:txBody>
          <a:bodyPr/>
          <a:lstStyle/>
          <a:p>
            <a:r>
              <a:rPr lang="en-US"/>
              <a:t>© by Lufthansa Industry Solutions</a:t>
            </a:r>
            <a:endParaRPr lang="de-DE"/>
          </a:p>
        </p:txBody>
      </p:sp>
      <p:sp>
        <p:nvSpPr>
          <p:cNvPr id="4" name="Foliennummernplatzhalter 3">
            <a:extLst>
              <a:ext uri="{FF2B5EF4-FFF2-40B4-BE49-F238E27FC236}">
                <a16:creationId xmlns:a16="http://schemas.microsoft.com/office/drawing/2014/main" id="{B851FC4E-200E-8920-40E5-3EE0C81DA367}"/>
              </a:ext>
            </a:extLst>
          </p:cNvPr>
          <p:cNvSpPr>
            <a:spLocks noGrp="1"/>
          </p:cNvSpPr>
          <p:nvPr>
            <p:ph type="sldNum" sz="quarter" idx="12"/>
          </p:nvPr>
        </p:nvSpPr>
        <p:spPr/>
        <p:txBody>
          <a:bodyPr/>
          <a:lstStyle/>
          <a:p>
            <a:fld id="{DF314987-F771-4337-81C9-940089BF9E63}" type="slidenum">
              <a:rPr lang="de-DE" smtClean="0"/>
              <a:pPr/>
              <a:t>3</a:t>
            </a:fld>
            <a:endParaRPr lang="de-DE"/>
          </a:p>
        </p:txBody>
      </p:sp>
      <p:sp>
        <p:nvSpPr>
          <p:cNvPr id="5" name="Textplatzhalter 9">
            <a:extLst>
              <a:ext uri="{FF2B5EF4-FFF2-40B4-BE49-F238E27FC236}">
                <a16:creationId xmlns:a16="http://schemas.microsoft.com/office/drawing/2014/main" id="{60EF89EA-2F92-C3EB-9B1C-5F1BB05696E0}"/>
              </a:ext>
            </a:extLst>
          </p:cNvPr>
          <p:cNvSpPr txBox="1">
            <a:spLocks/>
          </p:cNvSpPr>
          <p:nvPr/>
        </p:nvSpPr>
        <p:spPr bwMode="gray">
          <a:xfrm>
            <a:off x="1142671" y="1330325"/>
            <a:ext cx="7225638" cy="1206310"/>
          </a:xfrm>
          <a:prstGeom prst="rect">
            <a:avLst/>
          </a:prstGeom>
        </p:spPr>
        <p:txBody>
          <a:bodyPr wrap="square" lIns="0" tIns="0" rIns="0" bIns="0" anchor="t">
            <a:noAutofit/>
          </a:bodyPr>
          <a:lstStyle>
            <a:lvl1pPr marL="0" indent="0" algn="l" defTabSz="914491" rtl="0" eaLnBrk="1" latinLnBrk="0" hangingPunct="1">
              <a:spcBef>
                <a:spcPts val="600"/>
              </a:spcBef>
              <a:buClr>
                <a:schemeClr val="accent2"/>
              </a:buClr>
              <a:buFont typeface="Wingdings" panose="05000000000000000000" pitchFamily="2" charset="2"/>
              <a:buNone/>
              <a:defRPr sz="1800" b="1" i="0" kern="1200">
                <a:solidFill>
                  <a:schemeClr val="tx1"/>
                </a:solidFill>
                <a:latin typeface="+mn-lt"/>
                <a:ea typeface="+mn-ea"/>
                <a:cs typeface="+mn-cs"/>
              </a:defRPr>
            </a:lvl1pPr>
            <a:lvl2pPr marL="180000" indent="-180000" algn="l" defTabSz="914491" rtl="0" eaLnBrk="1" latinLnBrk="0" hangingPunct="1">
              <a:spcBef>
                <a:spcPts val="600"/>
              </a:spcBef>
              <a:buClr>
                <a:schemeClr val="accent2"/>
              </a:buClr>
              <a:buFont typeface="Wingdings" panose="05000000000000000000" pitchFamily="2" charset="2"/>
              <a:buChar char="§"/>
              <a:defRPr sz="1800" i="0" kern="1200">
                <a:solidFill>
                  <a:schemeClr val="tx1"/>
                </a:solidFill>
                <a:latin typeface="+mn-lt"/>
                <a:ea typeface="+mn-ea"/>
                <a:cs typeface="+mn-cs"/>
              </a:defRPr>
            </a:lvl2pPr>
            <a:lvl3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3pPr>
            <a:lvl4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4pPr>
            <a:lvl5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5pPr>
            <a:lvl6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6pPr>
            <a:lvl7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7pPr>
            <a:lvl8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8pPr>
            <a:lvl9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9pPr>
          </a:lstStyle>
          <a:p>
            <a:r>
              <a:rPr lang="de-DE" err="1"/>
              <a:t>ChatBot</a:t>
            </a:r>
            <a:r>
              <a:rPr lang="de-DE" b="0"/>
              <a:t> </a:t>
            </a:r>
            <a:endParaRPr lang="en-US"/>
          </a:p>
          <a:p>
            <a:r>
              <a:rPr lang="de-DE" b="0"/>
              <a:t>Wolfi unterstützt beim Verstehen von komplexen Zusammenhängen und sammeln von Infos</a:t>
            </a:r>
            <a:endParaRPr lang="en-US"/>
          </a:p>
        </p:txBody>
      </p:sp>
      <p:sp>
        <p:nvSpPr>
          <p:cNvPr id="53" name="Textplatzhalter 9">
            <a:extLst>
              <a:ext uri="{FF2B5EF4-FFF2-40B4-BE49-F238E27FC236}">
                <a16:creationId xmlns:a16="http://schemas.microsoft.com/office/drawing/2014/main" id="{7B9765A0-5F32-0AB3-1023-7E693D8F73C8}"/>
              </a:ext>
            </a:extLst>
          </p:cNvPr>
          <p:cNvSpPr txBox="1">
            <a:spLocks/>
          </p:cNvSpPr>
          <p:nvPr/>
        </p:nvSpPr>
        <p:spPr bwMode="gray">
          <a:xfrm>
            <a:off x="1141194" y="2391954"/>
            <a:ext cx="7492831" cy="890373"/>
          </a:xfrm>
          <a:prstGeom prst="rect">
            <a:avLst/>
          </a:prstGeom>
        </p:spPr>
        <p:txBody>
          <a:bodyPr wrap="square" lIns="0" tIns="0" rIns="0" bIns="0" anchor="t">
            <a:noAutofit/>
          </a:bodyPr>
          <a:lstStyle>
            <a:lvl1pPr marL="0" indent="0" algn="l" defTabSz="914491" rtl="0" eaLnBrk="1" latinLnBrk="0" hangingPunct="1">
              <a:spcBef>
                <a:spcPts val="600"/>
              </a:spcBef>
              <a:buClr>
                <a:schemeClr val="accent2"/>
              </a:buClr>
              <a:buFont typeface="Wingdings" panose="05000000000000000000" pitchFamily="2" charset="2"/>
              <a:buNone/>
              <a:defRPr sz="1800" b="1" i="0" kern="1200">
                <a:solidFill>
                  <a:schemeClr val="tx1"/>
                </a:solidFill>
                <a:latin typeface="+mn-lt"/>
                <a:ea typeface="+mn-ea"/>
                <a:cs typeface="+mn-cs"/>
              </a:defRPr>
            </a:lvl1pPr>
            <a:lvl2pPr marL="180000" indent="-180000" algn="l" defTabSz="914491" rtl="0" eaLnBrk="1" latinLnBrk="0" hangingPunct="1">
              <a:spcBef>
                <a:spcPts val="600"/>
              </a:spcBef>
              <a:buClr>
                <a:schemeClr val="accent2"/>
              </a:buClr>
              <a:buFont typeface="Wingdings" panose="05000000000000000000" pitchFamily="2" charset="2"/>
              <a:buChar char="§"/>
              <a:defRPr sz="1800" i="0" kern="1200">
                <a:solidFill>
                  <a:schemeClr val="tx1"/>
                </a:solidFill>
                <a:latin typeface="+mn-lt"/>
                <a:ea typeface="+mn-ea"/>
                <a:cs typeface="+mn-cs"/>
              </a:defRPr>
            </a:lvl2pPr>
            <a:lvl3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3pPr>
            <a:lvl4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4pPr>
            <a:lvl5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5pPr>
            <a:lvl6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6pPr>
            <a:lvl7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7pPr>
            <a:lvl8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8pPr>
            <a:lvl9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9pPr>
          </a:lstStyle>
          <a:p>
            <a:r>
              <a:rPr lang="de-DE"/>
              <a:t>Dokumente</a:t>
            </a:r>
            <a:br>
              <a:rPr lang="de-DE"/>
            </a:br>
            <a:r>
              <a:rPr lang="de-DE" sz="1600" b="0">
                <a:ea typeface="+mn-lt"/>
                <a:cs typeface="+mn-lt"/>
              </a:rPr>
              <a:t>Alle Unterlagen, die von Bürgerinnen und Bürgern hochgeladen werden, werden mithilfe von ML gelesen. Das Ziel ist, das Ausfüllen von Formularen vollständig zu vermeiden, sodass Bürgerinnen und Bürger nur noch mit einer digitalen Signatur unterschreiben müssen.</a:t>
            </a:r>
          </a:p>
        </p:txBody>
      </p:sp>
      <p:sp>
        <p:nvSpPr>
          <p:cNvPr id="54" name="Textplatzhalter 9">
            <a:extLst>
              <a:ext uri="{FF2B5EF4-FFF2-40B4-BE49-F238E27FC236}">
                <a16:creationId xmlns:a16="http://schemas.microsoft.com/office/drawing/2014/main" id="{D51FD201-7A9D-FE8E-DA8C-9E2EA19F6804}"/>
              </a:ext>
            </a:extLst>
          </p:cNvPr>
          <p:cNvSpPr txBox="1">
            <a:spLocks/>
          </p:cNvSpPr>
          <p:nvPr/>
        </p:nvSpPr>
        <p:spPr bwMode="gray">
          <a:xfrm>
            <a:off x="1142671" y="3754306"/>
            <a:ext cx="7077195" cy="850789"/>
          </a:xfrm>
          <a:prstGeom prst="rect">
            <a:avLst/>
          </a:prstGeom>
        </p:spPr>
        <p:txBody>
          <a:bodyPr wrap="square" lIns="0" tIns="0" rIns="0" bIns="0" anchor="t">
            <a:noAutofit/>
          </a:bodyPr>
          <a:lstStyle>
            <a:lvl1pPr marL="0" indent="0" algn="l" defTabSz="914491" rtl="0" eaLnBrk="1" latinLnBrk="0" hangingPunct="1">
              <a:spcBef>
                <a:spcPts val="600"/>
              </a:spcBef>
              <a:buClr>
                <a:schemeClr val="accent2"/>
              </a:buClr>
              <a:buFont typeface="Wingdings" panose="05000000000000000000" pitchFamily="2" charset="2"/>
              <a:buNone/>
              <a:defRPr sz="1800" b="1" i="0" kern="1200">
                <a:solidFill>
                  <a:schemeClr val="tx1"/>
                </a:solidFill>
                <a:latin typeface="+mn-lt"/>
                <a:ea typeface="+mn-ea"/>
                <a:cs typeface="+mn-cs"/>
              </a:defRPr>
            </a:lvl1pPr>
            <a:lvl2pPr marL="180000" indent="-180000" algn="l" defTabSz="914491" rtl="0" eaLnBrk="1" latinLnBrk="0" hangingPunct="1">
              <a:spcBef>
                <a:spcPts val="600"/>
              </a:spcBef>
              <a:buClr>
                <a:schemeClr val="accent2"/>
              </a:buClr>
              <a:buFont typeface="Wingdings" panose="05000000000000000000" pitchFamily="2" charset="2"/>
              <a:buChar char="§"/>
              <a:defRPr sz="1800" i="0" kern="1200">
                <a:solidFill>
                  <a:schemeClr val="tx1"/>
                </a:solidFill>
                <a:latin typeface="+mn-lt"/>
                <a:ea typeface="+mn-ea"/>
                <a:cs typeface="+mn-cs"/>
              </a:defRPr>
            </a:lvl2pPr>
            <a:lvl3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3pPr>
            <a:lvl4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4pPr>
            <a:lvl5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5pPr>
            <a:lvl6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6pPr>
            <a:lvl7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7pPr>
            <a:lvl8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8pPr>
            <a:lvl9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9pPr>
          </a:lstStyle>
          <a:p>
            <a:r>
              <a:rPr lang="de-DE"/>
              <a:t>Termin Vereinbarung</a:t>
            </a:r>
            <a:br>
              <a:rPr lang="de-DE"/>
            </a:br>
            <a:r>
              <a:rPr lang="de-DE" sz="1600" b="0">
                <a:ea typeface="+mn-lt"/>
                <a:cs typeface="+mn-lt"/>
              </a:rPr>
              <a:t>Die KI informiert proaktiv darüber, welche Leistungen verfügbar sind, seit wann  und welche Schritte noch ausstehen. Sie bietet nicht nur einen Termin beim Bürgeramt an, sondern erstellt auch eine persönliche Roadmap im eigenen Kalender.</a:t>
            </a:r>
            <a:endParaRPr lang="de-DE" sz="1600" b="0"/>
          </a:p>
          <a:p>
            <a:endParaRPr lang="de-DE"/>
          </a:p>
        </p:txBody>
      </p:sp>
      <p:sp>
        <p:nvSpPr>
          <p:cNvPr id="55" name="Textplatzhalter 9">
            <a:extLst>
              <a:ext uri="{FF2B5EF4-FFF2-40B4-BE49-F238E27FC236}">
                <a16:creationId xmlns:a16="http://schemas.microsoft.com/office/drawing/2014/main" id="{C17709ED-4FA6-A454-97A7-AC3BF5B3C1B0}"/>
              </a:ext>
            </a:extLst>
          </p:cNvPr>
          <p:cNvSpPr txBox="1">
            <a:spLocks/>
          </p:cNvSpPr>
          <p:nvPr/>
        </p:nvSpPr>
        <p:spPr bwMode="gray">
          <a:xfrm>
            <a:off x="1141194" y="5049600"/>
            <a:ext cx="5770911" cy="890373"/>
          </a:xfrm>
          <a:prstGeom prst="rect">
            <a:avLst/>
          </a:prstGeom>
        </p:spPr>
        <p:txBody>
          <a:bodyPr wrap="square" lIns="0" tIns="0" rIns="0" bIns="0" anchor="t">
            <a:noAutofit/>
          </a:bodyPr>
          <a:lstStyle>
            <a:lvl1pPr marL="0" indent="0" algn="l" defTabSz="914491" rtl="0" eaLnBrk="1" latinLnBrk="0" hangingPunct="1">
              <a:spcBef>
                <a:spcPts val="600"/>
              </a:spcBef>
              <a:buClr>
                <a:schemeClr val="accent2"/>
              </a:buClr>
              <a:buFont typeface="Wingdings" panose="05000000000000000000" pitchFamily="2" charset="2"/>
              <a:buNone/>
              <a:defRPr sz="1800" b="1" i="0" kern="1200">
                <a:solidFill>
                  <a:schemeClr val="tx1"/>
                </a:solidFill>
                <a:latin typeface="+mn-lt"/>
                <a:ea typeface="+mn-ea"/>
                <a:cs typeface="+mn-cs"/>
              </a:defRPr>
            </a:lvl1pPr>
            <a:lvl2pPr marL="180000" indent="-180000" algn="l" defTabSz="914491" rtl="0" eaLnBrk="1" latinLnBrk="0" hangingPunct="1">
              <a:spcBef>
                <a:spcPts val="600"/>
              </a:spcBef>
              <a:buClr>
                <a:schemeClr val="accent2"/>
              </a:buClr>
              <a:buFont typeface="Wingdings" panose="05000000000000000000" pitchFamily="2" charset="2"/>
              <a:buChar char="§"/>
              <a:defRPr sz="1800" i="0" kern="1200">
                <a:solidFill>
                  <a:schemeClr val="tx1"/>
                </a:solidFill>
                <a:latin typeface="+mn-lt"/>
                <a:ea typeface="+mn-ea"/>
                <a:cs typeface="+mn-cs"/>
              </a:defRPr>
            </a:lvl2pPr>
            <a:lvl3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3pPr>
            <a:lvl4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4pPr>
            <a:lvl5pPr marL="180000" indent="-180000" algn="l" defTabSz="914491" rtl="0" eaLnBrk="1" latinLnBrk="0" hangingPunct="1">
              <a:spcBef>
                <a:spcPts val="600"/>
              </a:spcBef>
              <a:buClr>
                <a:schemeClr val="accent2"/>
              </a:buClr>
              <a:buFont typeface="Wingdings" panose="05000000000000000000" pitchFamily="2" charset="2"/>
              <a:buChar char="§"/>
              <a:defRPr sz="1800" b="0" i="0" kern="1200">
                <a:solidFill>
                  <a:schemeClr val="tx1"/>
                </a:solidFill>
                <a:latin typeface="+mn-lt"/>
                <a:ea typeface="+mn-ea"/>
                <a:cs typeface="+mn-cs"/>
              </a:defRPr>
            </a:lvl5pPr>
            <a:lvl6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6pPr>
            <a:lvl7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7pPr>
            <a:lvl8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8pPr>
            <a:lvl9pPr marL="543654" indent="-255626" algn="l" defTabSz="914491" rtl="0" eaLnBrk="1" latinLnBrk="0" hangingPunct="1">
              <a:spcBef>
                <a:spcPts val="600"/>
              </a:spcBef>
              <a:buClr>
                <a:schemeClr val="accent4"/>
              </a:buClr>
              <a:buFont typeface="Wingdings" panose="05000000000000000000" pitchFamily="2" charset="2"/>
              <a:buChar char="§"/>
              <a:defRPr sz="1600" kern="1200">
                <a:solidFill>
                  <a:schemeClr val="tx1"/>
                </a:solidFill>
                <a:latin typeface="+mn-lt"/>
                <a:ea typeface="+mn-ea"/>
                <a:cs typeface="+mn-cs"/>
              </a:defRPr>
            </a:lvl9pPr>
          </a:lstStyle>
          <a:p>
            <a:r>
              <a:rPr lang="de-DE"/>
              <a:t>Zentrales Bürgerportal</a:t>
            </a:r>
            <a:br>
              <a:rPr lang="de-DE"/>
            </a:br>
            <a:r>
              <a:rPr lang="de-DE" sz="1600" b="0">
                <a:ea typeface="+mn-lt"/>
                <a:cs typeface="+mn-lt"/>
              </a:rPr>
              <a:t>Der Bürger wird individuell über ein persönliches Bürger-Cockpit geführt, wodurch die Anzahl der notwendigen Besuche im Bürgeramt reduziert wird. Dadurch verringert sich auch der Druck auf die Stadtverwaltung, während die Effizienz erheblich steigt.</a:t>
            </a:r>
            <a:endParaRPr lang="de-DE" sz="1600"/>
          </a:p>
          <a:p>
            <a:endParaRPr lang="de-DE"/>
          </a:p>
        </p:txBody>
      </p:sp>
      <p:grpSp>
        <p:nvGrpSpPr>
          <p:cNvPr id="78" name="Gruppieren 77">
            <a:extLst>
              <a:ext uri="{FF2B5EF4-FFF2-40B4-BE49-F238E27FC236}">
                <a16:creationId xmlns:a16="http://schemas.microsoft.com/office/drawing/2014/main" id="{C9CE263D-16D4-2A2F-8A25-CD120C32F245}"/>
              </a:ext>
            </a:extLst>
          </p:cNvPr>
          <p:cNvGrpSpPr/>
          <p:nvPr/>
        </p:nvGrpSpPr>
        <p:grpSpPr>
          <a:xfrm>
            <a:off x="9908729" y="2656355"/>
            <a:ext cx="594918" cy="953405"/>
            <a:chOff x="9541501" y="1698355"/>
            <a:chExt cx="594918" cy="953405"/>
          </a:xfrm>
        </p:grpSpPr>
        <p:sp>
          <p:nvSpPr>
            <p:cNvPr id="59" name="Freeform 6">
              <a:extLst>
                <a:ext uri="{FF2B5EF4-FFF2-40B4-BE49-F238E27FC236}">
                  <a16:creationId xmlns:a16="http://schemas.microsoft.com/office/drawing/2014/main" id="{3066E00F-0B04-E274-D3AE-93A67BAC3C3E}"/>
                </a:ext>
              </a:extLst>
            </p:cNvPr>
            <p:cNvSpPr>
              <a:spLocks noChangeArrowheads="1"/>
            </p:cNvSpPr>
            <p:nvPr/>
          </p:nvSpPr>
          <p:spPr bwMode="auto">
            <a:xfrm>
              <a:off x="9541501" y="1698355"/>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5"/>
            </a:solidFill>
            <a:ln>
              <a:noFill/>
            </a:ln>
            <a:effectLst/>
          </p:spPr>
          <p:txBody>
            <a:bodyPr wrap="none" anchor="ctr"/>
            <a:lstStyle/>
            <a:p>
              <a:pPr algn="ctr"/>
              <a:r>
                <a:rPr lang="en-US" sz="2400" b="1">
                  <a:solidFill>
                    <a:schemeClr val="bg1"/>
                  </a:solidFill>
                </a:rPr>
                <a:t>4</a:t>
              </a:r>
            </a:p>
          </p:txBody>
        </p:sp>
        <p:cxnSp>
          <p:nvCxnSpPr>
            <p:cNvPr id="61" name="Gerader Verbinder 60">
              <a:extLst>
                <a:ext uri="{FF2B5EF4-FFF2-40B4-BE49-F238E27FC236}">
                  <a16:creationId xmlns:a16="http://schemas.microsoft.com/office/drawing/2014/main" id="{B8355D50-E3CE-93B2-58B6-343A66B7A8A1}"/>
                </a:ext>
              </a:extLst>
            </p:cNvPr>
            <p:cNvCxnSpPr>
              <a:cxnSpLocks/>
              <a:stCxn id="59" idx="4"/>
            </p:cNvCxnSpPr>
            <p:nvPr/>
          </p:nvCxnSpPr>
          <p:spPr>
            <a:xfrm>
              <a:off x="9838960" y="2292674"/>
              <a:ext cx="0" cy="35908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grpSp>
      <p:grpSp>
        <p:nvGrpSpPr>
          <p:cNvPr id="77" name="Gruppieren 76">
            <a:extLst>
              <a:ext uri="{FF2B5EF4-FFF2-40B4-BE49-F238E27FC236}">
                <a16:creationId xmlns:a16="http://schemas.microsoft.com/office/drawing/2014/main" id="{BE24B1C9-8EE5-8417-24FD-B84AF0BC9B18}"/>
              </a:ext>
            </a:extLst>
          </p:cNvPr>
          <p:cNvGrpSpPr/>
          <p:nvPr/>
        </p:nvGrpSpPr>
        <p:grpSpPr>
          <a:xfrm>
            <a:off x="9043625" y="2836248"/>
            <a:ext cx="594918" cy="1332543"/>
            <a:chOff x="7281046" y="2363157"/>
            <a:chExt cx="594918" cy="1332543"/>
          </a:xfrm>
        </p:grpSpPr>
        <p:sp>
          <p:nvSpPr>
            <p:cNvPr id="58" name="Freeform 6">
              <a:extLst>
                <a:ext uri="{FF2B5EF4-FFF2-40B4-BE49-F238E27FC236}">
                  <a16:creationId xmlns:a16="http://schemas.microsoft.com/office/drawing/2014/main" id="{9B49601B-862C-0C1A-951B-E49DE5ABFE97}"/>
                </a:ext>
              </a:extLst>
            </p:cNvPr>
            <p:cNvSpPr>
              <a:spLocks noChangeArrowheads="1"/>
            </p:cNvSpPr>
            <p:nvPr/>
          </p:nvSpPr>
          <p:spPr bwMode="auto">
            <a:xfrm>
              <a:off x="7281046" y="2363157"/>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4"/>
            </a:solidFill>
            <a:ln>
              <a:noFill/>
            </a:ln>
            <a:effectLst/>
          </p:spPr>
          <p:txBody>
            <a:bodyPr wrap="none" anchor="ctr"/>
            <a:lstStyle/>
            <a:p>
              <a:pPr algn="ctr"/>
              <a:r>
                <a:rPr lang="en-US" sz="2400" b="1">
                  <a:solidFill>
                    <a:schemeClr val="bg1"/>
                  </a:solidFill>
                </a:rPr>
                <a:t>3</a:t>
              </a:r>
            </a:p>
          </p:txBody>
        </p:sp>
        <p:cxnSp>
          <p:nvCxnSpPr>
            <p:cNvPr id="64" name="Gerader Verbinder 63">
              <a:extLst>
                <a:ext uri="{FF2B5EF4-FFF2-40B4-BE49-F238E27FC236}">
                  <a16:creationId xmlns:a16="http://schemas.microsoft.com/office/drawing/2014/main" id="{75A9D703-1BD3-23A4-164F-FC909675D67F}"/>
                </a:ext>
              </a:extLst>
            </p:cNvPr>
            <p:cNvCxnSpPr>
              <a:cxnSpLocks/>
              <a:stCxn id="58" idx="4"/>
            </p:cNvCxnSpPr>
            <p:nvPr/>
          </p:nvCxnSpPr>
          <p:spPr>
            <a:xfrm>
              <a:off x="7578505" y="2957476"/>
              <a:ext cx="0" cy="7382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79" name="Gruppieren 78">
            <a:extLst>
              <a:ext uri="{FF2B5EF4-FFF2-40B4-BE49-F238E27FC236}">
                <a16:creationId xmlns:a16="http://schemas.microsoft.com/office/drawing/2014/main" id="{E11E3B21-4783-23D4-EC09-18C55E79D175}"/>
              </a:ext>
            </a:extLst>
          </p:cNvPr>
          <p:cNvGrpSpPr/>
          <p:nvPr/>
        </p:nvGrpSpPr>
        <p:grpSpPr>
          <a:xfrm>
            <a:off x="8632562" y="3924953"/>
            <a:ext cx="594918" cy="1333142"/>
            <a:chOff x="8829412" y="3432070"/>
            <a:chExt cx="594918" cy="1333142"/>
          </a:xfrm>
        </p:grpSpPr>
        <p:sp>
          <p:nvSpPr>
            <p:cNvPr id="57" name="Freeform 6">
              <a:extLst>
                <a:ext uri="{FF2B5EF4-FFF2-40B4-BE49-F238E27FC236}">
                  <a16:creationId xmlns:a16="http://schemas.microsoft.com/office/drawing/2014/main" id="{D1F88197-38B1-B4CD-7BD0-CCAE74E587D8}"/>
                </a:ext>
              </a:extLst>
            </p:cNvPr>
            <p:cNvSpPr>
              <a:spLocks noChangeArrowheads="1"/>
            </p:cNvSpPr>
            <p:nvPr/>
          </p:nvSpPr>
          <p:spPr bwMode="auto">
            <a:xfrm>
              <a:off x="8829412" y="3432070"/>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3"/>
            </a:solidFill>
            <a:ln>
              <a:noFill/>
            </a:ln>
            <a:effectLst/>
          </p:spPr>
          <p:txBody>
            <a:bodyPr wrap="none" anchor="ctr"/>
            <a:lstStyle/>
            <a:p>
              <a:pPr algn="ctr"/>
              <a:r>
                <a:rPr lang="en-US" sz="2400" b="1">
                  <a:solidFill>
                    <a:schemeClr val="bg1"/>
                  </a:solidFill>
                </a:rPr>
                <a:t>2</a:t>
              </a:r>
            </a:p>
          </p:txBody>
        </p:sp>
        <p:cxnSp>
          <p:nvCxnSpPr>
            <p:cNvPr id="67" name="Gerader Verbinder 66">
              <a:extLst>
                <a:ext uri="{FF2B5EF4-FFF2-40B4-BE49-F238E27FC236}">
                  <a16:creationId xmlns:a16="http://schemas.microsoft.com/office/drawing/2014/main" id="{B3FB44D2-78B6-5A29-A03A-64D0C83172DF}"/>
                </a:ext>
              </a:extLst>
            </p:cNvPr>
            <p:cNvCxnSpPr>
              <a:cxnSpLocks/>
              <a:stCxn id="57" idx="4"/>
            </p:cNvCxnSpPr>
            <p:nvPr/>
          </p:nvCxnSpPr>
          <p:spPr>
            <a:xfrm>
              <a:off x="9126871" y="4026389"/>
              <a:ext cx="0" cy="738823"/>
            </a:xfrm>
            <a:prstGeom prst="line">
              <a:avLst/>
            </a:prstGeom>
            <a:ln w="25400">
              <a:solidFill>
                <a:schemeClr val="accent3"/>
              </a:solidFill>
            </a:ln>
          </p:spPr>
          <p:style>
            <a:lnRef idx="1">
              <a:schemeClr val="accent1"/>
            </a:lnRef>
            <a:fillRef idx="0">
              <a:schemeClr val="accent1"/>
            </a:fillRef>
            <a:effectRef idx="0">
              <a:schemeClr val="accent1"/>
            </a:effectRef>
            <a:fontRef idx="minor">
              <a:schemeClr val="tx1"/>
            </a:fontRef>
          </p:style>
        </p:cxnSp>
      </p:grpSp>
      <p:grpSp>
        <p:nvGrpSpPr>
          <p:cNvPr id="80" name="Gruppieren 79">
            <a:extLst>
              <a:ext uri="{FF2B5EF4-FFF2-40B4-BE49-F238E27FC236}">
                <a16:creationId xmlns:a16="http://schemas.microsoft.com/office/drawing/2014/main" id="{66295D35-311B-5B36-222C-AF4A815D003E}"/>
              </a:ext>
            </a:extLst>
          </p:cNvPr>
          <p:cNvGrpSpPr/>
          <p:nvPr/>
        </p:nvGrpSpPr>
        <p:grpSpPr>
          <a:xfrm>
            <a:off x="6913861" y="5054086"/>
            <a:ext cx="594918" cy="1310947"/>
            <a:chOff x="5982555" y="4739333"/>
            <a:chExt cx="594918" cy="1310947"/>
          </a:xfrm>
        </p:grpSpPr>
        <p:sp>
          <p:nvSpPr>
            <p:cNvPr id="56" name="Freeform 6">
              <a:extLst>
                <a:ext uri="{FF2B5EF4-FFF2-40B4-BE49-F238E27FC236}">
                  <a16:creationId xmlns:a16="http://schemas.microsoft.com/office/drawing/2014/main" id="{BF936927-87FF-06BD-9D45-A6A265A38803}"/>
                </a:ext>
              </a:extLst>
            </p:cNvPr>
            <p:cNvSpPr>
              <a:spLocks noChangeArrowheads="1"/>
            </p:cNvSpPr>
            <p:nvPr/>
          </p:nvSpPr>
          <p:spPr bwMode="auto">
            <a:xfrm>
              <a:off x="5982555" y="4739333"/>
              <a:ext cx="594918" cy="594918"/>
            </a:xfrm>
            <a:custGeom>
              <a:avLst/>
              <a:gdLst>
                <a:gd name="T0" fmla="*/ 497 w 994"/>
                <a:gd name="T1" fmla="*/ 0 h 994"/>
                <a:gd name="T2" fmla="*/ 497 w 994"/>
                <a:gd name="T3" fmla="*/ 0 h 994"/>
                <a:gd name="T4" fmla="*/ 993 w 994"/>
                <a:gd name="T5" fmla="*/ 496 h 994"/>
                <a:gd name="T6" fmla="*/ 993 w 994"/>
                <a:gd name="T7" fmla="*/ 496 h 994"/>
                <a:gd name="T8" fmla="*/ 497 w 994"/>
                <a:gd name="T9" fmla="*/ 993 h 994"/>
                <a:gd name="T10" fmla="*/ 497 w 994"/>
                <a:gd name="T11" fmla="*/ 993 h 994"/>
                <a:gd name="T12" fmla="*/ 0 w 994"/>
                <a:gd name="T13" fmla="*/ 496 h 994"/>
                <a:gd name="T14" fmla="*/ 0 w 994"/>
                <a:gd name="T15" fmla="*/ 496 h 994"/>
                <a:gd name="T16" fmla="*/ 497 w 994"/>
                <a:gd name="T17" fmla="*/ 0 h 9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4" h="994">
                  <a:moveTo>
                    <a:pt x="497" y="0"/>
                  </a:moveTo>
                  <a:lnTo>
                    <a:pt x="497" y="0"/>
                  </a:lnTo>
                  <a:cubicBezTo>
                    <a:pt x="771" y="0"/>
                    <a:pt x="993" y="222"/>
                    <a:pt x="993" y="496"/>
                  </a:cubicBezTo>
                  <a:lnTo>
                    <a:pt x="993" y="496"/>
                  </a:lnTo>
                  <a:cubicBezTo>
                    <a:pt x="993" y="770"/>
                    <a:pt x="771" y="993"/>
                    <a:pt x="497" y="993"/>
                  </a:cubicBezTo>
                  <a:lnTo>
                    <a:pt x="497" y="993"/>
                  </a:lnTo>
                  <a:cubicBezTo>
                    <a:pt x="222" y="993"/>
                    <a:pt x="0" y="770"/>
                    <a:pt x="0" y="496"/>
                  </a:cubicBezTo>
                  <a:lnTo>
                    <a:pt x="0" y="496"/>
                  </a:lnTo>
                  <a:cubicBezTo>
                    <a:pt x="0" y="222"/>
                    <a:pt x="222" y="0"/>
                    <a:pt x="497" y="0"/>
                  </a:cubicBezTo>
                </a:path>
              </a:pathLst>
            </a:custGeom>
            <a:solidFill>
              <a:schemeClr val="accent1"/>
            </a:solidFill>
            <a:ln>
              <a:noFill/>
            </a:ln>
            <a:effectLst/>
          </p:spPr>
          <p:txBody>
            <a:bodyPr wrap="none" anchor="ctr"/>
            <a:lstStyle/>
            <a:p>
              <a:pPr algn="ctr"/>
              <a:r>
                <a:rPr lang="en-US" sz="2400" b="1">
                  <a:solidFill>
                    <a:schemeClr val="bg1"/>
                  </a:solidFill>
                </a:rPr>
                <a:t>1</a:t>
              </a:r>
            </a:p>
          </p:txBody>
        </p:sp>
        <p:cxnSp>
          <p:nvCxnSpPr>
            <p:cNvPr id="71" name="Gerader Verbinder 70">
              <a:extLst>
                <a:ext uri="{FF2B5EF4-FFF2-40B4-BE49-F238E27FC236}">
                  <a16:creationId xmlns:a16="http://schemas.microsoft.com/office/drawing/2014/main" id="{F450D23E-C79A-3A4F-3EC5-D12ACFAE6CB5}"/>
                </a:ext>
              </a:extLst>
            </p:cNvPr>
            <p:cNvCxnSpPr>
              <a:cxnSpLocks/>
              <a:stCxn id="56" idx="4"/>
            </p:cNvCxnSpPr>
            <p:nvPr/>
          </p:nvCxnSpPr>
          <p:spPr>
            <a:xfrm>
              <a:off x="6280014" y="5333652"/>
              <a:ext cx="0" cy="716628"/>
            </a:xfrm>
            <a:prstGeom prst="line">
              <a:avLst/>
            </a:prstGeom>
            <a:ln w="254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76" name="Gruppieren 75">
            <a:extLst>
              <a:ext uri="{FF2B5EF4-FFF2-40B4-BE49-F238E27FC236}">
                <a16:creationId xmlns:a16="http://schemas.microsoft.com/office/drawing/2014/main" id="{AD5276AF-23B5-991E-DFFF-22298DE0D599}"/>
              </a:ext>
            </a:extLst>
          </p:cNvPr>
          <p:cNvGrpSpPr/>
          <p:nvPr/>
        </p:nvGrpSpPr>
        <p:grpSpPr>
          <a:xfrm>
            <a:off x="8597610" y="2409769"/>
            <a:ext cx="636487" cy="585245"/>
            <a:chOff x="7913707" y="1639795"/>
            <a:chExt cx="636487" cy="585245"/>
          </a:xfrm>
        </p:grpSpPr>
        <p:sp>
          <p:nvSpPr>
            <p:cNvPr id="50" name="Freihandform 95">
              <a:extLst>
                <a:ext uri="{FF2B5EF4-FFF2-40B4-BE49-F238E27FC236}">
                  <a16:creationId xmlns:a16="http://schemas.microsoft.com/office/drawing/2014/main" id="{7B7A878B-3B76-B576-C5F4-5EFB0D4F8E22}"/>
                </a:ext>
              </a:extLst>
            </p:cNvPr>
            <p:cNvSpPr/>
            <p:nvPr/>
          </p:nvSpPr>
          <p:spPr>
            <a:xfrm>
              <a:off x="7955276" y="1639795"/>
              <a:ext cx="594918" cy="321520"/>
            </a:xfrm>
            <a:custGeom>
              <a:avLst/>
              <a:gdLst>
                <a:gd name="connsiteX0" fmla="*/ 0 w 758282"/>
                <a:gd name="connsiteY0" fmla="*/ 0 h 409809"/>
                <a:gd name="connsiteX1" fmla="*/ 758282 w 758282"/>
                <a:gd name="connsiteY1" fmla="*/ 0 h 409809"/>
                <a:gd name="connsiteX2" fmla="*/ 428341 w 758282"/>
                <a:gd name="connsiteY2" fmla="*/ 230679 h 409809"/>
                <a:gd name="connsiteX3" fmla="*/ 745964 w 758282"/>
                <a:gd name="connsiteY3" fmla="*/ 409809 h 409809"/>
                <a:gd name="connsiteX4" fmla="*/ 0 w 758282"/>
                <a:gd name="connsiteY4" fmla="*/ 409809 h 4098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8282" h="409809">
                  <a:moveTo>
                    <a:pt x="0" y="0"/>
                  </a:moveTo>
                  <a:lnTo>
                    <a:pt x="758282" y="0"/>
                  </a:lnTo>
                  <a:lnTo>
                    <a:pt x="428341" y="230679"/>
                  </a:lnTo>
                  <a:lnTo>
                    <a:pt x="745964" y="409809"/>
                  </a:lnTo>
                  <a:lnTo>
                    <a:pt x="0" y="409809"/>
                  </a:lnTo>
                  <a:close/>
                </a:path>
              </a:pathLst>
            </a:cu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177800" indent="-177800" algn="ctr">
                <a:buClr>
                  <a:schemeClr val="accent2"/>
                </a:buClr>
                <a:buFont typeface="Wingdings" panose="05000000000000000000" pitchFamily="2" charset="2"/>
                <a:buChar char="§"/>
              </a:pPr>
              <a:endParaRPr lang="de-DE">
                <a:solidFill>
                  <a:schemeClr val="tx1"/>
                </a:solidFill>
              </a:endParaRPr>
            </a:p>
          </p:txBody>
        </p:sp>
        <p:cxnSp>
          <p:nvCxnSpPr>
            <p:cNvPr id="74" name="Gerader Verbinder 73">
              <a:extLst>
                <a:ext uri="{FF2B5EF4-FFF2-40B4-BE49-F238E27FC236}">
                  <a16:creationId xmlns:a16="http://schemas.microsoft.com/office/drawing/2014/main" id="{CAD84B23-3BC0-C858-F57A-257700EB54F2}"/>
                </a:ext>
              </a:extLst>
            </p:cNvPr>
            <p:cNvCxnSpPr>
              <a:cxnSpLocks/>
            </p:cNvCxnSpPr>
            <p:nvPr/>
          </p:nvCxnSpPr>
          <p:spPr>
            <a:xfrm>
              <a:off x="7913707" y="1639795"/>
              <a:ext cx="0" cy="585245"/>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3851354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29286-B560-4140-D0E3-A1C448E549FD}"/>
            </a:ext>
          </a:extLst>
        </p:cNvPr>
        <p:cNvGrpSpPr/>
        <p:nvPr/>
      </p:nvGrpSpPr>
      <p:grpSpPr>
        <a:xfrm>
          <a:off x="0" y="0"/>
          <a:ext cx="0" cy="0"/>
          <a:chOff x="0" y="0"/>
          <a:chExt cx="0" cy="0"/>
        </a:xfrm>
      </p:grpSpPr>
      <p:sp>
        <p:nvSpPr>
          <p:cNvPr id="6" name="Titel 5">
            <a:extLst>
              <a:ext uri="{FF2B5EF4-FFF2-40B4-BE49-F238E27FC236}">
                <a16:creationId xmlns:a16="http://schemas.microsoft.com/office/drawing/2014/main" id="{F9B2A8A2-AD78-5AC4-7FAB-9693F654D335}"/>
              </a:ext>
            </a:extLst>
          </p:cNvPr>
          <p:cNvSpPr>
            <a:spLocks noGrp="1"/>
          </p:cNvSpPr>
          <p:nvPr>
            <p:ph type="title"/>
          </p:nvPr>
        </p:nvSpPr>
        <p:spPr>
          <a:xfrm>
            <a:off x="638881" y="457200"/>
            <a:ext cx="10909640" cy="1368614"/>
          </a:xfrm>
        </p:spPr>
        <p:txBody>
          <a:bodyPr vert="horz" lIns="91440" tIns="45720" rIns="91440" bIns="45720" rtlCol="0" anchor="ctr">
            <a:normAutofit/>
          </a:bodyPr>
          <a:lstStyle/>
          <a:p>
            <a:pPr algn="ctr"/>
            <a:r>
              <a:rPr lang="en-US" sz="6600" err="1"/>
              <a:t>Technischer</a:t>
            </a:r>
            <a:r>
              <a:rPr lang="en-US" sz="6600"/>
              <a:t> </a:t>
            </a:r>
            <a:r>
              <a:rPr lang="en-US" sz="6600" err="1"/>
              <a:t>Überblick</a:t>
            </a:r>
            <a:endParaRPr lang="en-US" sz="6600"/>
          </a:p>
        </p:txBody>
      </p:sp>
      <p:sp>
        <p:nvSpPr>
          <p:cNvPr id="2" name="Datumsplatzhalter 1">
            <a:extLst>
              <a:ext uri="{FF2B5EF4-FFF2-40B4-BE49-F238E27FC236}">
                <a16:creationId xmlns:a16="http://schemas.microsoft.com/office/drawing/2014/main" id="{2D99A902-2EE2-9FF9-514C-E4EF78DB74E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28C442A5-E1D0-E848-800C-39A677B7EEC0}" type="datetime1">
              <a:rPr lang="en-US" smtClean="0">
                <a:solidFill>
                  <a:schemeClr val="tx1">
                    <a:tint val="75000"/>
                  </a:schemeClr>
                </a:solidFill>
              </a:rPr>
              <a:pPr>
                <a:spcAft>
                  <a:spcPts val="600"/>
                </a:spcAft>
              </a:pPr>
              <a:t>3/14/2025</a:t>
            </a:fld>
            <a:endParaRPr lang="en-US">
              <a:solidFill>
                <a:schemeClr val="tx1">
                  <a:tint val="75000"/>
                </a:schemeClr>
              </a:solidFill>
            </a:endParaRPr>
          </a:p>
        </p:txBody>
      </p:sp>
      <p:sp>
        <p:nvSpPr>
          <p:cNvPr id="3" name="Fußzeilenplatzhalter 2">
            <a:extLst>
              <a:ext uri="{FF2B5EF4-FFF2-40B4-BE49-F238E27FC236}">
                <a16:creationId xmlns:a16="http://schemas.microsoft.com/office/drawing/2014/main" id="{FEDAC0FC-0E05-64AD-77F6-2E17771E802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 by Lufthansa Industry Solutions</a:t>
            </a:r>
          </a:p>
        </p:txBody>
      </p:sp>
      <p:sp>
        <p:nvSpPr>
          <p:cNvPr id="4" name="Foliennummernplatzhalter 3">
            <a:extLst>
              <a:ext uri="{FF2B5EF4-FFF2-40B4-BE49-F238E27FC236}">
                <a16:creationId xmlns:a16="http://schemas.microsoft.com/office/drawing/2014/main" id="{36F285FD-9728-9726-E7D6-0F1AA112EDA5}"/>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DF314987-F771-4337-81C9-940089BF9E63}" type="slidenum">
              <a:rPr lang="en-US" smtClean="0">
                <a:solidFill>
                  <a:schemeClr val="tx1">
                    <a:tint val="75000"/>
                  </a:schemeClr>
                </a:solidFill>
              </a:rPr>
              <a:pPr>
                <a:spcAft>
                  <a:spcPts val="600"/>
                </a:spcAft>
              </a:pPr>
              <a:t>4</a:t>
            </a:fld>
            <a:endParaRPr lang="en-US">
              <a:solidFill>
                <a:schemeClr val="tx1">
                  <a:tint val="75000"/>
                </a:schemeClr>
              </a:solidFill>
            </a:endParaRPr>
          </a:p>
        </p:txBody>
      </p:sp>
      <p:pic>
        <p:nvPicPr>
          <p:cNvPr id="23" name="Picture 22" descr="A red blue and yellow circles&#10;&#10;AI-generated content may be incorrect.">
            <a:extLst>
              <a:ext uri="{FF2B5EF4-FFF2-40B4-BE49-F238E27FC236}">
                <a16:creationId xmlns:a16="http://schemas.microsoft.com/office/drawing/2014/main" id="{E95AD03D-8630-9C40-8786-BF6B526D0094}"/>
              </a:ext>
            </a:extLst>
          </p:cNvPr>
          <p:cNvPicPr>
            <a:picLocks noChangeAspect="1"/>
          </p:cNvPicPr>
          <p:nvPr/>
        </p:nvPicPr>
        <p:blipFill>
          <a:blip r:embed="rId2"/>
          <a:stretch>
            <a:fillRect/>
          </a:stretch>
        </p:blipFill>
        <p:spPr>
          <a:xfrm>
            <a:off x="8805965" y="2385654"/>
            <a:ext cx="1136641" cy="733872"/>
          </a:xfrm>
          <a:prstGeom prst="rect">
            <a:avLst/>
          </a:prstGeom>
        </p:spPr>
      </p:pic>
      <p:pic>
        <p:nvPicPr>
          <p:cNvPr id="31" name="Picture 30" descr="A black background with blue text&#10;&#10;AI-generated content may be incorrect.">
            <a:extLst>
              <a:ext uri="{FF2B5EF4-FFF2-40B4-BE49-F238E27FC236}">
                <a16:creationId xmlns:a16="http://schemas.microsoft.com/office/drawing/2014/main" id="{C797AF5D-D566-AC22-EE70-232E068FB1EE}"/>
              </a:ext>
            </a:extLst>
          </p:cNvPr>
          <p:cNvPicPr>
            <a:picLocks noChangeAspect="1"/>
          </p:cNvPicPr>
          <p:nvPr/>
        </p:nvPicPr>
        <p:blipFill>
          <a:blip r:embed="rId3"/>
          <a:stretch>
            <a:fillRect/>
          </a:stretch>
        </p:blipFill>
        <p:spPr>
          <a:xfrm>
            <a:off x="6276899" y="2908736"/>
            <a:ext cx="2017744" cy="536389"/>
          </a:xfrm>
          <a:prstGeom prst="rect">
            <a:avLst/>
          </a:prstGeom>
        </p:spPr>
      </p:pic>
      <p:sp>
        <p:nvSpPr>
          <p:cNvPr id="64" name="TextBox 63">
            <a:extLst>
              <a:ext uri="{FF2B5EF4-FFF2-40B4-BE49-F238E27FC236}">
                <a16:creationId xmlns:a16="http://schemas.microsoft.com/office/drawing/2014/main" id="{81B7BB38-85A8-7724-BFA2-2B1E364752F0}"/>
              </a:ext>
            </a:extLst>
          </p:cNvPr>
          <p:cNvSpPr txBox="1"/>
          <p:nvPr/>
        </p:nvSpPr>
        <p:spPr>
          <a:xfrm>
            <a:off x="838200" y="2102798"/>
            <a:ext cx="5996940" cy="3416320"/>
          </a:xfrm>
          <a:prstGeom prst="rect">
            <a:avLst/>
          </a:prstGeom>
          <a:noFill/>
        </p:spPr>
        <p:txBody>
          <a:bodyPr wrap="square" rtlCol="0">
            <a:spAutoFit/>
          </a:bodyPr>
          <a:lstStyle/>
          <a:p>
            <a:r>
              <a:rPr lang="en-US" b="1"/>
              <a:t>Backend</a:t>
            </a:r>
          </a:p>
          <a:p>
            <a:pPr marL="285750" indent="-285750">
              <a:buFont typeface="Arial" panose="020B0604020202020204" pitchFamily="34" charset="0"/>
              <a:buChar char="•"/>
            </a:pPr>
            <a:r>
              <a:rPr lang="en-US"/>
              <a:t>Python</a:t>
            </a:r>
          </a:p>
          <a:p>
            <a:pPr marL="285750" indent="-285750">
              <a:buFont typeface="Arial" panose="020B0604020202020204" pitchFamily="34" charset="0"/>
              <a:buChar char="•"/>
            </a:pPr>
            <a:r>
              <a:rPr lang="en-US" err="1"/>
              <a:t>ChromaDB</a:t>
            </a:r>
            <a:endParaRPr lang="en-US"/>
          </a:p>
          <a:p>
            <a:pPr marL="285750" indent="-285750">
              <a:buFont typeface="Arial" panose="020B0604020202020204" pitchFamily="34" charset="0"/>
              <a:buChar char="•"/>
            </a:pPr>
            <a:r>
              <a:rPr lang="en-US" err="1"/>
              <a:t>Huggingface</a:t>
            </a:r>
            <a:r>
              <a:rPr lang="en-US"/>
              <a:t> all MiniLM-L6-v2 (Für Embedding)</a:t>
            </a:r>
          </a:p>
          <a:p>
            <a:pPr marL="285750" indent="-285750">
              <a:buFont typeface="Arial" panose="020B0604020202020204" pitchFamily="34" charset="0"/>
              <a:buChar char="•"/>
            </a:pPr>
            <a:r>
              <a:rPr lang="en-US" err="1"/>
              <a:t>FastAPI</a:t>
            </a:r>
            <a:endParaRPr lang="en-US"/>
          </a:p>
          <a:p>
            <a:pPr marL="285750" indent="-285750">
              <a:buFont typeface="Arial" panose="020B0604020202020204" pitchFamily="34" charset="0"/>
              <a:buChar char="•"/>
            </a:pPr>
            <a:r>
              <a:rPr lang="en-US" err="1"/>
              <a:t>Ollama</a:t>
            </a:r>
            <a:endParaRPr lang="en-US"/>
          </a:p>
          <a:p>
            <a:pPr marL="285750" indent="-285750">
              <a:buFont typeface="Arial" panose="020B0604020202020204" pitchFamily="34" charset="0"/>
              <a:buChar char="•"/>
            </a:pPr>
            <a:r>
              <a:rPr lang="en-US"/>
              <a:t>Mistral Nemo / Llama3</a:t>
            </a:r>
          </a:p>
          <a:p>
            <a:endParaRPr lang="en-US"/>
          </a:p>
          <a:p>
            <a:r>
              <a:rPr lang="en-US" b="1"/>
              <a:t>Frontend</a:t>
            </a:r>
          </a:p>
          <a:p>
            <a:pPr marL="285750" indent="-285750">
              <a:buFont typeface="Arial" panose="020B0604020202020204" pitchFamily="34" charset="0"/>
              <a:buChar char="•"/>
            </a:pPr>
            <a:r>
              <a:rPr lang="en-US"/>
              <a:t>Angular</a:t>
            </a: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pic>
        <p:nvPicPr>
          <p:cNvPr id="66" name="Picture 65">
            <a:extLst>
              <a:ext uri="{FF2B5EF4-FFF2-40B4-BE49-F238E27FC236}">
                <a16:creationId xmlns:a16="http://schemas.microsoft.com/office/drawing/2014/main" id="{DCF92896-4FEC-0633-7C9E-73184378CB54}"/>
              </a:ext>
            </a:extLst>
          </p:cNvPr>
          <p:cNvPicPr>
            <a:picLocks noChangeAspect="1"/>
          </p:cNvPicPr>
          <p:nvPr/>
        </p:nvPicPr>
        <p:blipFill>
          <a:blip r:embed="rId4"/>
          <a:stretch>
            <a:fillRect/>
          </a:stretch>
        </p:blipFill>
        <p:spPr>
          <a:xfrm>
            <a:off x="6921361" y="1438406"/>
            <a:ext cx="1516920" cy="1516920"/>
          </a:xfrm>
          <a:prstGeom prst="rect">
            <a:avLst/>
          </a:prstGeom>
        </p:spPr>
      </p:pic>
      <p:pic>
        <p:nvPicPr>
          <p:cNvPr id="68" name="Picture 67" descr="A blue infinity symbol on a black background&#10;&#10;AI-generated content may be incorrect.">
            <a:extLst>
              <a:ext uri="{FF2B5EF4-FFF2-40B4-BE49-F238E27FC236}">
                <a16:creationId xmlns:a16="http://schemas.microsoft.com/office/drawing/2014/main" id="{A9F4D066-6135-28A9-B41A-8D637F4A92CA}"/>
              </a:ext>
            </a:extLst>
          </p:cNvPr>
          <p:cNvPicPr>
            <a:picLocks noChangeAspect="1"/>
          </p:cNvPicPr>
          <p:nvPr/>
        </p:nvPicPr>
        <p:blipFill>
          <a:blip r:embed="rId5"/>
          <a:stretch>
            <a:fillRect/>
          </a:stretch>
        </p:blipFill>
        <p:spPr>
          <a:xfrm>
            <a:off x="5145763" y="3766931"/>
            <a:ext cx="1895875" cy="1066429"/>
          </a:xfrm>
          <a:prstGeom prst="rect">
            <a:avLst/>
          </a:prstGeom>
        </p:spPr>
      </p:pic>
      <p:pic>
        <p:nvPicPr>
          <p:cNvPr id="70" name="Picture 69" descr="A black background with a black square&#10;&#10;AI-generated content may be incorrect.">
            <a:extLst>
              <a:ext uri="{FF2B5EF4-FFF2-40B4-BE49-F238E27FC236}">
                <a16:creationId xmlns:a16="http://schemas.microsoft.com/office/drawing/2014/main" id="{83EB5AA1-DE01-1791-0235-ED2EFE70E1F9}"/>
              </a:ext>
            </a:extLst>
          </p:cNvPr>
          <p:cNvPicPr>
            <a:picLocks noChangeAspect="1"/>
          </p:cNvPicPr>
          <p:nvPr/>
        </p:nvPicPr>
        <p:blipFill>
          <a:blip r:embed="rId6"/>
          <a:stretch>
            <a:fillRect/>
          </a:stretch>
        </p:blipFill>
        <p:spPr>
          <a:xfrm>
            <a:off x="8336691" y="3480718"/>
            <a:ext cx="3211830" cy="1066428"/>
          </a:xfrm>
          <a:prstGeom prst="rect">
            <a:avLst/>
          </a:prstGeom>
        </p:spPr>
      </p:pic>
      <p:pic>
        <p:nvPicPr>
          <p:cNvPr id="72" name="Picture 71" descr="A red and white logo&#10;&#10;AI-generated content may be incorrect.">
            <a:extLst>
              <a:ext uri="{FF2B5EF4-FFF2-40B4-BE49-F238E27FC236}">
                <a16:creationId xmlns:a16="http://schemas.microsoft.com/office/drawing/2014/main" id="{765B379A-D3E8-8E0A-80B8-C0D7331DAB6B}"/>
              </a:ext>
            </a:extLst>
          </p:cNvPr>
          <p:cNvPicPr>
            <a:picLocks noChangeAspect="1"/>
          </p:cNvPicPr>
          <p:nvPr/>
        </p:nvPicPr>
        <p:blipFill>
          <a:blip r:embed="rId7"/>
          <a:stretch>
            <a:fillRect/>
          </a:stretch>
        </p:blipFill>
        <p:spPr>
          <a:xfrm>
            <a:off x="8101143" y="4787850"/>
            <a:ext cx="1327796" cy="1327796"/>
          </a:xfrm>
          <a:prstGeom prst="rect">
            <a:avLst/>
          </a:prstGeom>
        </p:spPr>
      </p:pic>
      <p:pic>
        <p:nvPicPr>
          <p:cNvPr id="74" name="Picture 73" descr="A close up of a logo&#10;&#10;AI-generated content may be incorrect.">
            <a:extLst>
              <a:ext uri="{FF2B5EF4-FFF2-40B4-BE49-F238E27FC236}">
                <a16:creationId xmlns:a16="http://schemas.microsoft.com/office/drawing/2014/main" id="{ADC0D62D-6BE7-DE2A-0068-616B7822E01A}"/>
              </a:ext>
            </a:extLst>
          </p:cNvPr>
          <p:cNvPicPr>
            <a:picLocks noChangeAspect="1"/>
          </p:cNvPicPr>
          <p:nvPr/>
        </p:nvPicPr>
        <p:blipFill>
          <a:blip r:embed="rId8"/>
          <a:stretch>
            <a:fillRect/>
          </a:stretch>
        </p:blipFill>
        <p:spPr>
          <a:xfrm>
            <a:off x="9079627" y="1487820"/>
            <a:ext cx="2552341" cy="919726"/>
          </a:xfrm>
          <a:prstGeom prst="rect">
            <a:avLst/>
          </a:prstGeom>
        </p:spPr>
      </p:pic>
      <p:pic>
        <p:nvPicPr>
          <p:cNvPr id="76" name="Picture 75" descr="A black background with a black square&#10;&#10;AI-generated content may be incorrect.">
            <a:extLst>
              <a:ext uri="{FF2B5EF4-FFF2-40B4-BE49-F238E27FC236}">
                <a16:creationId xmlns:a16="http://schemas.microsoft.com/office/drawing/2014/main" id="{70430809-DCC6-0721-194C-AE7E876D0742}"/>
              </a:ext>
            </a:extLst>
          </p:cNvPr>
          <p:cNvPicPr>
            <a:picLocks noChangeAspect="1"/>
          </p:cNvPicPr>
          <p:nvPr/>
        </p:nvPicPr>
        <p:blipFill>
          <a:blip r:embed="rId9"/>
          <a:stretch>
            <a:fillRect/>
          </a:stretch>
        </p:blipFill>
        <p:spPr>
          <a:xfrm>
            <a:off x="6777179" y="4324768"/>
            <a:ext cx="1017183" cy="1017183"/>
          </a:xfrm>
          <a:prstGeom prst="rect">
            <a:avLst/>
          </a:prstGeom>
        </p:spPr>
      </p:pic>
    </p:spTree>
    <p:extLst>
      <p:ext uri="{BB962C8B-B14F-4D97-AF65-F5344CB8AC3E}">
        <p14:creationId xmlns:p14="http://schemas.microsoft.com/office/powerpoint/2010/main" val="3481885486"/>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8BECF211-319E-728D-FF01-922728247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43" r="5643"/>
          <a:stretch/>
        </p:blipFill>
        <p:spPr>
          <a:xfrm>
            <a:off x="5521608" y="-405468"/>
            <a:ext cx="6958577" cy="7843827"/>
          </a:xfrm>
          <a:prstGeom prst="rect">
            <a:avLst/>
          </a:prstGeom>
        </p:spPr>
      </p:pic>
      <p:sp>
        <p:nvSpPr>
          <p:cNvPr id="27" name="Ellipse 74">
            <a:extLst>
              <a:ext uri="{FF2B5EF4-FFF2-40B4-BE49-F238E27FC236}">
                <a16:creationId xmlns:a16="http://schemas.microsoft.com/office/drawing/2014/main" id="{5A3D276F-FCA4-3DE6-6EBB-B1BD59CA6CE5}"/>
              </a:ext>
            </a:extLst>
          </p:cNvPr>
          <p:cNvSpPr/>
          <p:nvPr/>
        </p:nvSpPr>
        <p:spPr bwMode="gray">
          <a:xfrm>
            <a:off x="3803492" y="1280160"/>
            <a:ext cx="4297680" cy="4297680"/>
          </a:xfrm>
          <a:prstGeom prst="ellipse">
            <a:avLst/>
          </a:prstGeom>
          <a:noFill/>
          <a:ln w="6350">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8" name="Ellipse 4">
            <a:extLst>
              <a:ext uri="{FF2B5EF4-FFF2-40B4-BE49-F238E27FC236}">
                <a16:creationId xmlns:a16="http://schemas.microsoft.com/office/drawing/2014/main" id="{D75255AE-6998-9018-B998-2ABA6ED671C1}"/>
              </a:ext>
            </a:extLst>
          </p:cNvPr>
          <p:cNvSpPr/>
          <p:nvPr/>
        </p:nvSpPr>
        <p:spPr bwMode="gray">
          <a:xfrm>
            <a:off x="2142332" y="-381000"/>
            <a:ext cx="7620000" cy="7620000"/>
          </a:xfrm>
          <a:prstGeom prst="ellipse">
            <a:avLst/>
          </a:prstGeom>
          <a:noFill/>
          <a:ln w="6350">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 name="Datumsplatzhalter 1">
            <a:extLst>
              <a:ext uri="{FF2B5EF4-FFF2-40B4-BE49-F238E27FC236}">
                <a16:creationId xmlns:a16="http://schemas.microsoft.com/office/drawing/2014/main" id="{E623E9F5-A24B-1F9A-9E75-6EEF6237A137}"/>
              </a:ext>
            </a:extLst>
          </p:cNvPr>
          <p:cNvSpPr>
            <a:spLocks noGrp="1"/>
          </p:cNvSpPr>
          <p:nvPr>
            <p:ph type="dt" sz="half" idx="10"/>
          </p:nvPr>
        </p:nvSpPr>
        <p:spPr/>
        <p:txBody>
          <a:bodyPr/>
          <a:lstStyle/>
          <a:p>
            <a:fld id="{457457BC-3BFF-3740-BC7A-3A41BF62263B}" type="datetime1">
              <a:rPr lang="de-DE" noProof="0" smtClean="0"/>
              <a:t>14.03.2025</a:t>
            </a:fld>
            <a:endParaRPr lang="en-GB" noProof="0"/>
          </a:p>
        </p:txBody>
      </p:sp>
      <p:sp>
        <p:nvSpPr>
          <p:cNvPr id="3" name="Fußzeilenplatzhalter 2">
            <a:extLst>
              <a:ext uri="{FF2B5EF4-FFF2-40B4-BE49-F238E27FC236}">
                <a16:creationId xmlns:a16="http://schemas.microsoft.com/office/drawing/2014/main" id="{DB2ADBCD-26C4-9645-C0E1-AE5F0E66D195}"/>
              </a:ext>
            </a:extLst>
          </p:cNvPr>
          <p:cNvSpPr>
            <a:spLocks noGrp="1"/>
          </p:cNvSpPr>
          <p:nvPr>
            <p:ph type="ftr" sz="quarter" idx="11"/>
          </p:nvPr>
        </p:nvSpPr>
        <p:spPr/>
        <p:txBody>
          <a:bodyPr/>
          <a:lstStyle/>
          <a:p>
            <a:r>
              <a:rPr lang="en-GB" noProof="0"/>
              <a:t>© by Lufthansa Industry Solutions</a:t>
            </a:r>
          </a:p>
        </p:txBody>
      </p:sp>
      <p:sp>
        <p:nvSpPr>
          <p:cNvPr id="4" name="Foliennummernplatzhalter 3">
            <a:extLst>
              <a:ext uri="{FF2B5EF4-FFF2-40B4-BE49-F238E27FC236}">
                <a16:creationId xmlns:a16="http://schemas.microsoft.com/office/drawing/2014/main" id="{E471E54A-4045-38CA-1D4E-FA43FB923535}"/>
              </a:ext>
            </a:extLst>
          </p:cNvPr>
          <p:cNvSpPr>
            <a:spLocks noGrp="1"/>
          </p:cNvSpPr>
          <p:nvPr>
            <p:ph type="sldNum" sz="quarter" idx="12"/>
          </p:nvPr>
        </p:nvSpPr>
        <p:spPr/>
        <p:txBody>
          <a:bodyPr/>
          <a:lstStyle/>
          <a:p>
            <a:fld id="{DF314987-F771-4337-81C9-940089BF9E63}" type="slidenum">
              <a:rPr lang="en-GB" noProof="0" smtClean="0"/>
              <a:pPr/>
              <a:t>5</a:t>
            </a:fld>
            <a:endParaRPr lang="en-GB" noProof="0"/>
          </a:p>
        </p:txBody>
      </p:sp>
      <p:pic>
        <p:nvPicPr>
          <p:cNvPr id="5" name="Grafik 4">
            <a:extLst>
              <a:ext uri="{FF2B5EF4-FFF2-40B4-BE49-F238E27FC236}">
                <a16:creationId xmlns:a16="http://schemas.microsoft.com/office/drawing/2014/main" id="{317206D0-8AED-F13E-5D8B-1C3EE2D541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gray">
          <a:xfrm>
            <a:off x="4748849" y="2225517"/>
            <a:ext cx="2406966" cy="2406966"/>
          </a:xfrm>
          <a:prstGeom prst="rect">
            <a:avLst/>
          </a:prstGeom>
        </p:spPr>
      </p:pic>
      <p:sp>
        <p:nvSpPr>
          <p:cNvPr id="11" name="Textfeld 10">
            <a:extLst>
              <a:ext uri="{FF2B5EF4-FFF2-40B4-BE49-F238E27FC236}">
                <a16:creationId xmlns:a16="http://schemas.microsoft.com/office/drawing/2014/main" id="{1B1B8210-374E-302B-1D16-F8101D5CFA63}"/>
              </a:ext>
            </a:extLst>
          </p:cNvPr>
          <p:cNvSpPr txBox="1"/>
          <p:nvPr/>
        </p:nvSpPr>
        <p:spPr bwMode="gray">
          <a:xfrm>
            <a:off x="360000" y="2991641"/>
            <a:ext cx="3682611" cy="874718"/>
          </a:xfrm>
          <a:prstGeom prst="rect">
            <a:avLst/>
          </a:prstGeom>
          <a:solidFill>
            <a:schemeClr val="accent3"/>
          </a:solidFill>
        </p:spPr>
        <p:txBody>
          <a:bodyPr vert="horz" wrap="square" lIns="0" tIns="0" rIns="0" bIns="0" rtlCol="0" anchor="ctr">
            <a:noAutofit/>
          </a:bodyPr>
          <a:lstStyle/>
          <a:p>
            <a:pPr lvl="0"/>
            <a:r>
              <a:rPr lang="de-DE" sz="6000">
                <a:solidFill>
                  <a:srgbClr val="FFFFFF"/>
                </a:solidFill>
              </a:rPr>
              <a:t>Live-Demo</a:t>
            </a:r>
          </a:p>
        </p:txBody>
      </p:sp>
    </p:spTree>
    <p:extLst>
      <p:ext uri="{BB962C8B-B14F-4D97-AF65-F5344CB8AC3E}">
        <p14:creationId xmlns:p14="http://schemas.microsoft.com/office/powerpoint/2010/main" val="3247340081"/>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8BECF211-319E-728D-FF01-922728247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43" r="5643"/>
          <a:stretch/>
        </p:blipFill>
        <p:spPr>
          <a:xfrm>
            <a:off x="5870794" y="-521593"/>
            <a:ext cx="6958577" cy="7843827"/>
          </a:xfrm>
          <a:prstGeom prst="rect">
            <a:avLst/>
          </a:prstGeom>
        </p:spPr>
      </p:pic>
      <p:sp>
        <p:nvSpPr>
          <p:cNvPr id="27" name="Ellipse 74">
            <a:extLst>
              <a:ext uri="{FF2B5EF4-FFF2-40B4-BE49-F238E27FC236}">
                <a16:creationId xmlns:a16="http://schemas.microsoft.com/office/drawing/2014/main" id="{5A3D276F-FCA4-3DE6-6EBB-B1BD59CA6CE5}"/>
              </a:ext>
            </a:extLst>
          </p:cNvPr>
          <p:cNvSpPr/>
          <p:nvPr/>
        </p:nvSpPr>
        <p:spPr bwMode="gray">
          <a:xfrm>
            <a:off x="3803492" y="1280160"/>
            <a:ext cx="4297680" cy="4297680"/>
          </a:xfrm>
          <a:prstGeom prst="ellipse">
            <a:avLst/>
          </a:prstGeom>
          <a:noFill/>
          <a:ln w="6350">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8" name="Ellipse 4">
            <a:extLst>
              <a:ext uri="{FF2B5EF4-FFF2-40B4-BE49-F238E27FC236}">
                <a16:creationId xmlns:a16="http://schemas.microsoft.com/office/drawing/2014/main" id="{D75255AE-6998-9018-B998-2ABA6ED671C1}"/>
              </a:ext>
            </a:extLst>
          </p:cNvPr>
          <p:cNvSpPr/>
          <p:nvPr/>
        </p:nvSpPr>
        <p:spPr bwMode="gray">
          <a:xfrm>
            <a:off x="2142332" y="-381000"/>
            <a:ext cx="7620000" cy="7620000"/>
          </a:xfrm>
          <a:prstGeom prst="ellipse">
            <a:avLst/>
          </a:prstGeom>
          <a:noFill/>
          <a:ln w="6350">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 name="Datumsplatzhalter 1">
            <a:extLst>
              <a:ext uri="{FF2B5EF4-FFF2-40B4-BE49-F238E27FC236}">
                <a16:creationId xmlns:a16="http://schemas.microsoft.com/office/drawing/2014/main" id="{E623E9F5-A24B-1F9A-9E75-6EEF6237A137}"/>
              </a:ext>
            </a:extLst>
          </p:cNvPr>
          <p:cNvSpPr>
            <a:spLocks noGrp="1"/>
          </p:cNvSpPr>
          <p:nvPr>
            <p:ph type="dt" sz="half" idx="10"/>
          </p:nvPr>
        </p:nvSpPr>
        <p:spPr/>
        <p:txBody>
          <a:bodyPr/>
          <a:lstStyle/>
          <a:p>
            <a:fld id="{A1BAB9AF-6E8C-7C4C-874F-FA39493F16F3}" type="datetime1">
              <a:rPr lang="de-DE" noProof="0" smtClean="0"/>
              <a:t>14.03.2025</a:t>
            </a:fld>
            <a:endParaRPr lang="en-GB" noProof="0"/>
          </a:p>
        </p:txBody>
      </p:sp>
      <p:sp>
        <p:nvSpPr>
          <p:cNvPr id="3" name="Fußzeilenplatzhalter 2">
            <a:extLst>
              <a:ext uri="{FF2B5EF4-FFF2-40B4-BE49-F238E27FC236}">
                <a16:creationId xmlns:a16="http://schemas.microsoft.com/office/drawing/2014/main" id="{DB2ADBCD-26C4-9645-C0E1-AE5F0E66D195}"/>
              </a:ext>
            </a:extLst>
          </p:cNvPr>
          <p:cNvSpPr>
            <a:spLocks noGrp="1"/>
          </p:cNvSpPr>
          <p:nvPr>
            <p:ph type="ftr" sz="quarter" idx="11"/>
          </p:nvPr>
        </p:nvSpPr>
        <p:spPr/>
        <p:txBody>
          <a:bodyPr/>
          <a:lstStyle/>
          <a:p>
            <a:r>
              <a:rPr lang="en-GB" noProof="0"/>
              <a:t>© by Lufthansa Industry Solutions</a:t>
            </a:r>
          </a:p>
        </p:txBody>
      </p:sp>
      <p:sp>
        <p:nvSpPr>
          <p:cNvPr id="4" name="Foliennummernplatzhalter 3">
            <a:extLst>
              <a:ext uri="{FF2B5EF4-FFF2-40B4-BE49-F238E27FC236}">
                <a16:creationId xmlns:a16="http://schemas.microsoft.com/office/drawing/2014/main" id="{E471E54A-4045-38CA-1D4E-FA43FB923535}"/>
              </a:ext>
            </a:extLst>
          </p:cNvPr>
          <p:cNvSpPr>
            <a:spLocks noGrp="1"/>
          </p:cNvSpPr>
          <p:nvPr>
            <p:ph type="sldNum" sz="quarter" idx="12"/>
          </p:nvPr>
        </p:nvSpPr>
        <p:spPr/>
        <p:txBody>
          <a:bodyPr/>
          <a:lstStyle/>
          <a:p>
            <a:fld id="{DF314987-F771-4337-81C9-940089BF9E63}" type="slidenum">
              <a:rPr lang="en-GB" noProof="0" smtClean="0"/>
              <a:pPr/>
              <a:t>6</a:t>
            </a:fld>
            <a:endParaRPr lang="en-GB" noProof="0"/>
          </a:p>
        </p:txBody>
      </p:sp>
      <p:pic>
        <p:nvPicPr>
          <p:cNvPr id="5" name="Grafik 4">
            <a:extLst>
              <a:ext uri="{FF2B5EF4-FFF2-40B4-BE49-F238E27FC236}">
                <a16:creationId xmlns:a16="http://schemas.microsoft.com/office/drawing/2014/main" id="{317206D0-8AED-F13E-5D8B-1C3EE2D541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gray">
          <a:xfrm>
            <a:off x="4748849" y="2225517"/>
            <a:ext cx="2406966" cy="2406966"/>
          </a:xfrm>
          <a:prstGeom prst="rect">
            <a:avLst/>
          </a:prstGeom>
        </p:spPr>
      </p:pic>
      <p:sp>
        <p:nvSpPr>
          <p:cNvPr id="11" name="Textfeld 10">
            <a:extLst>
              <a:ext uri="{FF2B5EF4-FFF2-40B4-BE49-F238E27FC236}">
                <a16:creationId xmlns:a16="http://schemas.microsoft.com/office/drawing/2014/main" id="{1B1B8210-374E-302B-1D16-F8101D5CFA63}"/>
              </a:ext>
            </a:extLst>
          </p:cNvPr>
          <p:cNvSpPr txBox="1"/>
          <p:nvPr/>
        </p:nvSpPr>
        <p:spPr bwMode="gray">
          <a:xfrm>
            <a:off x="360001" y="2991641"/>
            <a:ext cx="3330070" cy="874718"/>
          </a:xfrm>
          <a:prstGeom prst="rect">
            <a:avLst/>
          </a:prstGeom>
          <a:solidFill>
            <a:schemeClr val="accent4"/>
          </a:solidFill>
        </p:spPr>
        <p:txBody>
          <a:bodyPr vert="horz" wrap="square" lIns="0" tIns="0" rIns="0" bIns="0" rtlCol="0" anchor="ctr">
            <a:noAutofit/>
          </a:bodyPr>
          <a:lstStyle/>
          <a:p>
            <a:pPr lvl="0"/>
            <a:r>
              <a:rPr lang="de-DE" sz="6000">
                <a:solidFill>
                  <a:srgbClr val="FFFFFF"/>
                </a:solidFill>
              </a:rPr>
              <a:t>Ausblick</a:t>
            </a:r>
          </a:p>
        </p:txBody>
      </p:sp>
    </p:spTree>
    <p:extLst>
      <p:ext uri="{BB962C8B-B14F-4D97-AF65-F5344CB8AC3E}">
        <p14:creationId xmlns:p14="http://schemas.microsoft.com/office/powerpoint/2010/main" val="1426920063"/>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Grafik 30">
            <a:extLst>
              <a:ext uri="{FF2B5EF4-FFF2-40B4-BE49-F238E27FC236}">
                <a16:creationId xmlns:a16="http://schemas.microsoft.com/office/drawing/2014/main" id="{8BECF211-319E-728D-FF01-9227282470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643" r="5643"/>
          <a:stretch/>
        </p:blipFill>
        <p:spPr>
          <a:xfrm>
            <a:off x="5518671" y="-786607"/>
            <a:ext cx="6958577" cy="7843827"/>
          </a:xfrm>
          <a:prstGeom prst="rect">
            <a:avLst/>
          </a:prstGeom>
        </p:spPr>
      </p:pic>
      <p:sp>
        <p:nvSpPr>
          <p:cNvPr id="27" name="Ellipse 74">
            <a:extLst>
              <a:ext uri="{FF2B5EF4-FFF2-40B4-BE49-F238E27FC236}">
                <a16:creationId xmlns:a16="http://schemas.microsoft.com/office/drawing/2014/main" id="{5A3D276F-FCA4-3DE6-6EBB-B1BD59CA6CE5}"/>
              </a:ext>
            </a:extLst>
          </p:cNvPr>
          <p:cNvSpPr/>
          <p:nvPr/>
        </p:nvSpPr>
        <p:spPr bwMode="gray">
          <a:xfrm>
            <a:off x="3803492" y="1295658"/>
            <a:ext cx="4297680" cy="4297680"/>
          </a:xfrm>
          <a:prstGeom prst="ellipse">
            <a:avLst/>
          </a:prstGeom>
          <a:noFill/>
          <a:ln w="6350">
            <a:solidFill>
              <a:schemeClr val="bg1">
                <a:alpha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8" name="Ellipse 4">
            <a:extLst>
              <a:ext uri="{FF2B5EF4-FFF2-40B4-BE49-F238E27FC236}">
                <a16:creationId xmlns:a16="http://schemas.microsoft.com/office/drawing/2014/main" id="{D75255AE-6998-9018-B998-2ABA6ED671C1}"/>
              </a:ext>
            </a:extLst>
          </p:cNvPr>
          <p:cNvSpPr/>
          <p:nvPr/>
        </p:nvSpPr>
        <p:spPr bwMode="gray">
          <a:xfrm>
            <a:off x="2142332" y="-381000"/>
            <a:ext cx="7620000" cy="7620000"/>
          </a:xfrm>
          <a:prstGeom prst="ellipse">
            <a:avLst/>
          </a:prstGeom>
          <a:noFill/>
          <a:ln w="6350">
            <a:solidFill>
              <a:schemeClr val="bg1">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7800" indent="-177800" algn="ctr">
              <a:buClr>
                <a:schemeClr val="accent2"/>
              </a:buClr>
              <a:buFont typeface="Wingdings" panose="05000000000000000000" pitchFamily="2" charset="2"/>
              <a:buChar char="§"/>
            </a:pPr>
            <a:endParaRPr lang="de-DE">
              <a:solidFill>
                <a:schemeClr val="tx1"/>
              </a:solidFill>
            </a:endParaRPr>
          </a:p>
        </p:txBody>
      </p:sp>
      <p:sp>
        <p:nvSpPr>
          <p:cNvPr id="2" name="Datumsplatzhalter 1">
            <a:extLst>
              <a:ext uri="{FF2B5EF4-FFF2-40B4-BE49-F238E27FC236}">
                <a16:creationId xmlns:a16="http://schemas.microsoft.com/office/drawing/2014/main" id="{E623E9F5-A24B-1F9A-9E75-6EEF6237A137}"/>
              </a:ext>
            </a:extLst>
          </p:cNvPr>
          <p:cNvSpPr>
            <a:spLocks noGrp="1"/>
          </p:cNvSpPr>
          <p:nvPr>
            <p:ph type="dt" sz="half" idx="10"/>
          </p:nvPr>
        </p:nvSpPr>
        <p:spPr/>
        <p:txBody>
          <a:bodyPr/>
          <a:lstStyle/>
          <a:p>
            <a:fld id="{BA8B34B3-DFEB-E341-857C-7B2FC248F9D3}" type="datetime1">
              <a:rPr lang="de-DE" noProof="0" smtClean="0"/>
              <a:t>14.03.2025</a:t>
            </a:fld>
            <a:endParaRPr lang="en-GB" noProof="0"/>
          </a:p>
        </p:txBody>
      </p:sp>
      <p:sp>
        <p:nvSpPr>
          <p:cNvPr id="3" name="Fußzeilenplatzhalter 2">
            <a:extLst>
              <a:ext uri="{FF2B5EF4-FFF2-40B4-BE49-F238E27FC236}">
                <a16:creationId xmlns:a16="http://schemas.microsoft.com/office/drawing/2014/main" id="{DB2ADBCD-26C4-9645-C0E1-AE5F0E66D195}"/>
              </a:ext>
            </a:extLst>
          </p:cNvPr>
          <p:cNvSpPr>
            <a:spLocks noGrp="1"/>
          </p:cNvSpPr>
          <p:nvPr>
            <p:ph type="ftr" sz="quarter" idx="11"/>
          </p:nvPr>
        </p:nvSpPr>
        <p:spPr/>
        <p:txBody>
          <a:bodyPr/>
          <a:lstStyle/>
          <a:p>
            <a:r>
              <a:rPr lang="en-GB" noProof="0"/>
              <a:t>© by Lufthansa Industry Solutions</a:t>
            </a:r>
          </a:p>
        </p:txBody>
      </p:sp>
      <p:sp>
        <p:nvSpPr>
          <p:cNvPr id="4" name="Foliennummernplatzhalter 3">
            <a:extLst>
              <a:ext uri="{FF2B5EF4-FFF2-40B4-BE49-F238E27FC236}">
                <a16:creationId xmlns:a16="http://schemas.microsoft.com/office/drawing/2014/main" id="{E471E54A-4045-38CA-1D4E-FA43FB923535}"/>
              </a:ext>
            </a:extLst>
          </p:cNvPr>
          <p:cNvSpPr>
            <a:spLocks noGrp="1"/>
          </p:cNvSpPr>
          <p:nvPr>
            <p:ph type="sldNum" sz="quarter" idx="12"/>
          </p:nvPr>
        </p:nvSpPr>
        <p:spPr/>
        <p:txBody>
          <a:bodyPr/>
          <a:lstStyle/>
          <a:p>
            <a:fld id="{DF314987-F771-4337-81C9-940089BF9E63}" type="slidenum">
              <a:rPr lang="en-GB" noProof="0" smtClean="0"/>
              <a:pPr/>
              <a:t>7</a:t>
            </a:fld>
            <a:endParaRPr lang="en-GB" noProof="0"/>
          </a:p>
        </p:txBody>
      </p:sp>
      <p:pic>
        <p:nvPicPr>
          <p:cNvPr id="5" name="Grafik 4">
            <a:extLst>
              <a:ext uri="{FF2B5EF4-FFF2-40B4-BE49-F238E27FC236}">
                <a16:creationId xmlns:a16="http://schemas.microsoft.com/office/drawing/2014/main" id="{317206D0-8AED-F13E-5D8B-1C3EE2D5412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bwMode="gray">
          <a:xfrm>
            <a:off x="4748849" y="2241015"/>
            <a:ext cx="2406966" cy="2406966"/>
          </a:xfrm>
          <a:prstGeom prst="rect">
            <a:avLst/>
          </a:prstGeom>
        </p:spPr>
      </p:pic>
      <p:sp>
        <p:nvSpPr>
          <p:cNvPr id="11" name="Textfeld 10">
            <a:extLst>
              <a:ext uri="{FF2B5EF4-FFF2-40B4-BE49-F238E27FC236}">
                <a16:creationId xmlns:a16="http://schemas.microsoft.com/office/drawing/2014/main" id="{1B1B8210-374E-302B-1D16-F8101D5CFA63}"/>
              </a:ext>
            </a:extLst>
          </p:cNvPr>
          <p:cNvSpPr txBox="1"/>
          <p:nvPr/>
        </p:nvSpPr>
        <p:spPr bwMode="gray">
          <a:xfrm>
            <a:off x="360000" y="2991641"/>
            <a:ext cx="3802926" cy="874718"/>
          </a:xfrm>
          <a:prstGeom prst="rect">
            <a:avLst/>
          </a:prstGeom>
          <a:solidFill>
            <a:schemeClr val="accent6"/>
          </a:solidFill>
        </p:spPr>
        <p:txBody>
          <a:bodyPr vert="horz" wrap="square" lIns="0" tIns="0" rIns="0" bIns="0" rtlCol="0" anchor="ctr">
            <a:noAutofit/>
          </a:bodyPr>
          <a:lstStyle/>
          <a:p>
            <a:pPr algn="l"/>
            <a:r>
              <a:rPr lang="de-DE" sz="6000">
                <a:solidFill>
                  <a:schemeClr val="bg1"/>
                </a:solidFill>
              </a:rPr>
              <a:t>Diskussion</a:t>
            </a:r>
            <a:endParaRPr lang="en-US"/>
          </a:p>
        </p:txBody>
      </p:sp>
    </p:spTree>
    <p:extLst>
      <p:ext uri="{BB962C8B-B14F-4D97-AF65-F5344CB8AC3E}">
        <p14:creationId xmlns:p14="http://schemas.microsoft.com/office/powerpoint/2010/main" val="3312068569"/>
      </p:ext>
    </p:extLst>
  </p:cSld>
  <p:clrMapOvr>
    <a:masterClrMapping/>
  </p:clrMapOvr>
  <mc:AlternateContent xmlns:mc="http://schemas.openxmlformats.org/markup-compatibility/2006">
    <mc:Choice xmlns:p14="http://schemas.microsoft.com/office/powerpoint/2010/main" Requires="p14">
      <p:transition p14:dur="10">
        <p:fade/>
      </p:transition>
    </mc:Choice>
    <mc:Fallback>
      <p:transition>
        <p:fade/>
      </p:transition>
    </mc:Fallback>
  </mc:AlternateContent>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d1c7476-f302-47ca-97a0-972f32671471}" enabled="1" method="Standard" siteId="{72e15514-5be9-46a8-8b0b-af9b1b77b3b8}" contentBits="0"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vt:lpstr>
      <vt:lpstr>Lufthansa Solutions Squad</vt:lpstr>
      <vt:lpstr>Die Idee</vt:lpstr>
      <vt:lpstr>Vision</vt:lpstr>
      <vt:lpstr>Technischer Überblick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SCHRADER, LUKAS</dc:creator>
  <cp:revision>1</cp:revision>
  <dcterms:created xsi:type="dcterms:W3CDTF">2025-03-13T10:37:38Z</dcterms:created>
  <dcterms:modified xsi:type="dcterms:W3CDTF">2025-03-14T09:39:36Z</dcterms:modified>
</cp:coreProperties>
</file>