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71" r:id="rId2"/>
    <p:sldId id="2147469154" r:id="rId3"/>
    <p:sldId id="603" r:id="rId4"/>
    <p:sldId id="575" r:id="rId5"/>
    <p:sldId id="719" r:id="rId6"/>
    <p:sldId id="2147469186" r:id="rId7"/>
    <p:sldId id="214746918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C955B-E6BF-42EE-B533-857F7908BAD7}" v="8" dt="2025-03-14T08:41:24.370"/>
    <p1510:client id="{79BF3A4E-41B3-4500-9D1A-5C39EA0DF539}" v="99" dt="2025-03-14T09:15:22.583"/>
    <p1510:client id="{A89B296C-E9F3-0377-9AD2-8FC195FAEAE5}" v="2" dt="2025-03-14T09:15:08.826"/>
    <p1510:client id="{D5ECBB7C-8B3D-7240-45EC-8EF76D504CFD}" v="220" dt="2025-03-14T09:12:23.400"/>
    <p1510:client id="{DB2ECFE5-EF57-4849-ACE3-92B6D295F1C6}" v="495" dt="2025-03-14T09:15:48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ADER, LUKAS" userId="S::lukas.schrader@lhind.dlh.de::f30642a6-9d7e-48cb-8f2e-9e412da97f70" providerId="AD" clId="Web-{D5ECBB7C-8B3D-7240-45EC-8EF76D504CFD}"/>
    <pc:docChg chg="addSld delSld modSld">
      <pc:chgData name="SCHRADER, LUKAS" userId="S::lukas.schrader@lhind.dlh.de::f30642a6-9d7e-48cb-8f2e-9e412da97f70" providerId="AD" clId="Web-{D5ECBB7C-8B3D-7240-45EC-8EF76D504CFD}" dt="2025-03-14T09:12:23.400" v="212"/>
      <pc:docMkLst>
        <pc:docMk/>
      </pc:docMkLst>
      <pc:sldChg chg="del">
        <pc:chgData name="SCHRADER, LUKAS" userId="S::lukas.schrader@lhind.dlh.de::f30642a6-9d7e-48cb-8f2e-9e412da97f70" providerId="AD" clId="Web-{D5ECBB7C-8B3D-7240-45EC-8EF76D504CFD}" dt="2025-03-14T09:03:08.535" v="1"/>
        <pc:sldMkLst>
          <pc:docMk/>
          <pc:sldMk cId="1908890823" sldId="574"/>
        </pc:sldMkLst>
      </pc:sldChg>
      <pc:sldChg chg="del">
        <pc:chgData name="SCHRADER, LUKAS" userId="S::lukas.schrader@lhind.dlh.de::f30642a6-9d7e-48cb-8f2e-9e412da97f70" providerId="AD" clId="Web-{D5ECBB7C-8B3D-7240-45EC-8EF76D504CFD}" dt="2025-03-14T09:06:50.793" v="166"/>
        <pc:sldMkLst>
          <pc:docMk/>
          <pc:sldMk cId="2756213657" sldId="576"/>
        </pc:sldMkLst>
      </pc:sldChg>
      <pc:sldChg chg="del">
        <pc:chgData name="SCHRADER, LUKAS" userId="S::lukas.schrader@lhind.dlh.de::f30642a6-9d7e-48cb-8f2e-9e412da97f70" providerId="AD" clId="Web-{D5ECBB7C-8B3D-7240-45EC-8EF76D504CFD}" dt="2025-03-14T09:10:09.238" v="173"/>
        <pc:sldMkLst>
          <pc:docMk/>
          <pc:sldMk cId="2914208957" sldId="577"/>
        </pc:sldMkLst>
      </pc:sldChg>
      <pc:sldChg chg="del">
        <pc:chgData name="SCHRADER, LUKAS" userId="S::lukas.schrader@lhind.dlh.de::f30642a6-9d7e-48cb-8f2e-9e412da97f70" providerId="AD" clId="Web-{D5ECBB7C-8B3D-7240-45EC-8EF76D504CFD}" dt="2025-03-14T09:10:58.803" v="184"/>
        <pc:sldMkLst>
          <pc:docMk/>
          <pc:sldMk cId="2622097351" sldId="578"/>
        </pc:sldMkLst>
      </pc:sldChg>
      <pc:sldChg chg="modSp add">
        <pc:chgData name="SCHRADER, LUKAS" userId="S::lukas.schrader@lhind.dlh.de::f30642a6-9d7e-48cb-8f2e-9e412da97f70" providerId="AD" clId="Web-{D5ECBB7C-8B3D-7240-45EC-8EF76D504CFD}" dt="2025-03-14T09:08:16.268" v="168" actId="20577"/>
        <pc:sldMkLst>
          <pc:docMk/>
          <pc:sldMk cId="2338513541" sldId="603"/>
        </pc:sldMkLst>
        <pc:spChg chg="mod">
          <ac:chgData name="SCHRADER, LUKAS" userId="S::lukas.schrader@lhind.dlh.de::f30642a6-9d7e-48cb-8f2e-9e412da97f70" providerId="AD" clId="Web-{D5ECBB7C-8B3D-7240-45EC-8EF76D504CFD}" dt="2025-03-14T09:08:16.268" v="168" actId="20577"/>
          <ac:spMkLst>
            <pc:docMk/>
            <pc:sldMk cId="2338513541" sldId="603"/>
            <ac:spMk id="5" creationId="{60EF89EA-2F92-C3EB-9B1C-5F1BB05696E0}"/>
          </ac:spMkLst>
        </pc:spChg>
        <pc:spChg chg="mod">
          <ac:chgData name="SCHRADER, LUKAS" userId="S::lukas.schrader@lhind.dlh.de::f30642a6-9d7e-48cb-8f2e-9e412da97f70" providerId="AD" clId="Web-{D5ECBB7C-8B3D-7240-45EC-8EF76D504CFD}" dt="2025-03-14T09:06:00.323" v="164" actId="20577"/>
          <ac:spMkLst>
            <pc:docMk/>
            <pc:sldMk cId="2338513541" sldId="603"/>
            <ac:spMk id="53" creationId="{7B9765A0-5F32-0AB3-1023-7E693D8F73C8}"/>
          </ac:spMkLst>
        </pc:spChg>
        <pc:spChg chg="mod">
          <ac:chgData name="SCHRADER, LUKAS" userId="S::lukas.schrader@lhind.dlh.de::f30642a6-9d7e-48cb-8f2e-9e412da97f70" providerId="AD" clId="Web-{D5ECBB7C-8B3D-7240-45EC-8EF76D504CFD}" dt="2025-03-14T09:04:34.804" v="68" actId="20577"/>
          <ac:spMkLst>
            <pc:docMk/>
            <pc:sldMk cId="2338513541" sldId="603"/>
            <ac:spMk id="55" creationId="{C17709ED-4FA6-A454-97A7-AC3BF5B3C1B0}"/>
          </ac:spMkLst>
        </pc:spChg>
      </pc:sldChg>
      <pc:sldChg chg="add">
        <pc:chgData name="SCHRADER, LUKAS" userId="S::lukas.schrader@lhind.dlh.de::f30642a6-9d7e-48cb-8f2e-9e412da97f70" providerId="AD" clId="Web-{D5ECBB7C-8B3D-7240-45EC-8EF76D504CFD}" dt="2025-03-14T09:06:33.058" v="165"/>
        <pc:sldMkLst>
          <pc:docMk/>
          <pc:sldMk cId="3247340081" sldId="719"/>
        </pc:sldMkLst>
      </pc:sldChg>
      <pc:sldChg chg="addSp delSp modSp add">
        <pc:chgData name="SCHRADER, LUKAS" userId="S::lukas.schrader@lhind.dlh.de::f30642a6-9d7e-48cb-8f2e-9e412da97f70" providerId="AD" clId="Web-{D5ECBB7C-8B3D-7240-45EC-8EF76D504CFD}" dt="2025-03-14T09:12:23.400" v="212"/>
        <pc:sldMkLst>
          <pc:docMk/>
          <pc:sldMk cId="2892836268" sldId="2147469154"/>
        </pc:sldMkLst>
        <pc:spChg chg="add del mod">
          <ac:chgData name="SCHRADER, LUKAS" userId="S::lukas.schrader@lhind.dlh.de::f30642a6-9d7e-48cb-8f2e-9e412da97f70" providerId="AD" clId="Web-{D5ECBB7C-8B3D-7240-45EC-8EF76D504CFD}" dt="2025-03-14T09:12:23.400" v="212"/>
          <ac:spMkLst>
            <pc:docMk/>
            <pc:sldMk cId="2892836268" sldId="2147469154"/>
            <ac:spMk id="4" creationId="{4F1F4FBE-F0DA-2AD2-E022-5DA0841CB1F6}"/>
          </ac:spMkLst>
        </pc:spChg>
        <pc:spChg chg="mod">
          <ac:chgData name="SCHRADER, LUKAS" userId="S::lukas.schrader@lhind.dlh.de::f30642a6-9d7e-48cb-8f2e-9e412da97f70" providerId="AD" clId="Web-{D5ECBB7C-8B3D-7240-45EC-8EF76D504CFD}" dt="2025-03-14T09:03:16.348" v="4" actId="20577"/>
          <ac:spMkLst>
            <pc:docMk/>
            <pc:sldMk cId="2892836268" sldId="2147469154"/>
            <ac:spMk id="12" creationId="{D635E031-ADD5-90E9-D5EE-3C0A0A4C327C}"/>
          </ac:spMkLst>
        </pc:spChg>
        <pc:spChg chg="del">
          <ac:chgData name="SCHRADER, LUKAS" userId="S::lukas.schrader@lhind.dlh.de::f30642a6-9d7e-48cb-8f2e-9e412da97f70" providerId="AD" clId="Web-{D5ECBB7C-8B3D-7240-45EC-8EF76D504CFD}" dt="2025-03-14T09:11:41.195" v="207"/>
          <ac:spMkLst>
            <pc:docMk/>
            <pc:sldMk cId="2892836268" sldId="2147469154"/>
            <ac:spMk id="28" creationId="{FDAD7FD2-92E4-3336-6C34-1F025EF63023}"/>
          </ac:spMkLst>
        </pc:spChg>
      </pc:sldChg>
      <pc:sldChg chg="modSp add del">
        <pc:chgData name="SCHRADER, LUKAS" userId="S::lukas.schrader@lhind.dlh.de::f30642a6-9d7e-48cb-8f2e-9e412da97f70" providerId="AD" clId="Web-{D5ECBB7C-8B3D-7240-45EC-8EF76D504CFD}" dt="2025-03-14T09:10:18.254" v="182" actId="14100"/>
        <pc:sldMkLst>
          <pc:docMk/>
          <pc:sldMk cId="1426920063" sldId="2147469186"/>
        </pc:sldMkLst>
        <pc:spChg chg="mod">
          <ac:chgData name="SCHRADER, LUKAS" userId="S::lukas.schrader@lhind.dlh.de::f30642a6-9d7e-48cb-8f2e-9e412da97f70" providerId="AD" clId="Web-{D5ECBB7C-8B3D-7240-45EC-8EF76D504CFD}" dt="2025-03-14T09:10:18.254" v="182" actId="14100"/>
          <ac:spMkLst>
            <pc:docMk/>
            <pc:sldMk cId="1426920063" sldId="2147469186"/>
            <ac:spMk id="11" creationId="{1B1B8210-374E-302B-1D16-F8101D5CFA63}"/>
          </ac:spMkLst>
        </pc:spChg>
      </pc:sldChg>
      <pc:sldChg chg="add del">
        <pc:chgData name="SCHRADER, LUKAS" userId="S::lukas.schrader@lhind.dlh.de::f30642a6-9d7e-48cb-8f2e-9e412da97f70" providerId="AD" clId="Web-{D5ECBB7C-8B3D-7240-45EC-8EF76D504CFD}" dt="2025-03-14T09:10:11.457" v="174"/>
        <pc:sldMkLst>
          <pc:docMk/>
          <pc:sldMk cId="2127394232" sldId="2147469187"/>
        </pc:sldMkLst>
      </pc:sldChg>
      <pc:sldChg chg="modSp add">
        <pc:chgData name="SCHRADER, LUKAS" userId="S::lukas.schrader@lhind.dlh.de::f30642a6-9d7e-48cb-8f2e-9e412da97f70" providerId="AD" clId="Web-{D5ECBB7C-8B3D-7240-45EC-8EF76D504CFD}" dt="2025-03-14T09:11:15.928" v="206" actId="20577"/>
        <pc:sldMkLst>
          <pc:docMk/>
          <pc:sldMk cId="3312068569" sldId="2147469187"/>
        </pc:sldMkLst>
        <pc:spChg chg="mod">
          <ac:chgData name="SCHRADER, LUKAS" userId="S::lukas.schrader@lhind.dlh.de::f30642a6-9d7e-48cb-8f2e-9e412da97f70" providerId="AD" clId="Web-{D5ECBB7C-8B3D-7240-45EC-8EF76D504CFD}" dt="2025-03-14T09:11:15.928" v="206" actId="20577"/>
          <ac:spMkLst>
            <pc:docMk/>
            <pc:sldMk cId="3312068569" sldId="2147469187"/>
            <ac:spMk id="11" creationId="{1B1B8210-374E-302B-1D16-F8101D5CFA63}"/>
          </ac:spMkLst>
        </pc:spChg>
      </pc:sldChg>
      <pc:sldChg chg="add del">
        <pc:chgData name="SCHRADER, LUKAS" userId="S::lukas.schrader@lhind.dlh.de::f30642a6-9d7e-48cb-8f2e-9e412da97f70" providerId="AD" clId="Web-{D5ECBB7C-8B3D-7240-45EC-8EF76D504CFD}" dt="2025-03-14T09:12:05.571" v="210"/>
        <pc:sldMkLst>
          <pc:docMk/>
          <pc:sldMk cId="3349229758" sldId="2147469188"/>
        </pc:sldMkLst>
      </pc:sldChg>
      <pc:sldMasterChg chg="addSldLayout">
        <pc:chgData name="SCHRADER, LUKAS" userId="S::lukas.schrader@lhind.dlh.de::f30642a6-9d7e-48cb-8f2e-9e412da97f70" providerId="AD" clId="Web-{D5ECBB7C-8B3D-7240-45EC-8EF76D504CFD}" dt="2025-03-14T09:10:43.271" v="183"/>
        <pc:sldMasterMkLst>
          <pc:docMk/>
          <pc:sldMasterMk cId="51501227" sldId="2147483648"/>
        </pc:sldMasterMkLst>
        <pc:sldLayoutChg chg="add">
          <pc:chgData name="SCHRADER, LUKAS" userId="S::lukas.schrader@lhind.dlh.de::f30642a6-9d7e-48cb-8f2e-9e412da97f70" providerId="AD" clId="Web-{D5ECBB7C-8B3D-7240-45EC-8EF76D504CFD}" dt="2025-03-14T09:03:04.160" v="0"/>
          <pc:sldLayoutMkLst>
            <pc:docMk/>
            <pc:sldMasterMk cId="51501227" sldId="2147483648"/>
            <pc:sldLayoutMk cId="1298426685" sldId="2147483661"/>
          </pc:sldLayoutMkLst>
        </pc:sldLayoutChg>
        <pc:sldLayoutChg chg="add">
          <pc:chgData name="SCHRADER, LUKAS" userId="S::lukas.schrader@lhind.dlh.de::f30642a6-9d7e-48cb-8f2e-9e412da97f70" providerId="AD" clId="Web-{D5ECBB7C-8B3D-7240-45EC-8EF76D504CFD}" dt="2025-03-14T09:06:33.058" v="165"/>
          <pc:sldLayoutMkLst>
            <pc:docMk/>
            <pc:sldMasterMk cId="51501227" sldId="2147483648"/>
            <pc:sldLayoutMk cId="449963765" sldId="2147483662"/>
          </pc:sldLayoutMkLst>
        </pc:sldLayoutChg>
        <pc:sldLayoutChg chg="add">
          <pc:chgData name="SCHRADER, LUKAS" userId="S::lukas.schrader@lhind.dlh.de::f30642a6-9d7e-48cb-8f2e-9e412da97f70" providerId="AD" clId="Web-{D5ECBB7C-8B3D-7240-45EC-8EF76D504CFD}" dt="2025-03-14T09:09:54.175" v="169"/>
          <pc:sldLayoutMkLst>
            <pc:docMk/>
            <pc:sldMasterMk cId="51501227" sldId="2147483648"/>
            <pc:sldLayoutMk cId="795300061" sldId="2147483663"/>
          </pc:sldLayoutMkLst>
        </pc:sldLayoutChg>
        <pc:sldLayoutChg chg="add">
          <pc:chgData name="SCHRADER, LUKAS" userId="S::lukas.schrader@lhind.dlh.de::f30642a6-9d7e-48cb-8f2e-9e412da97f70" providerId="AD" clId="Web-{D5ECBB7C-8B3D-7240-45EC-8EF76D504CFD}" dt="2025-03-14T09:10:43.271" v="183"/>
          <pc:sldLayoutMkLst>
            <pc:docMk/>
            <pc:sldMasterMk cId="51501227" sldId="2147483648"/>
            <pc:sldLayoutMk cId="4009884319" sldId="2147483664"/>
          </pc:sldLayoutMkLst>
        </pc:sldLayoutChg>
      </pc:sldMasterChg>
    </pc:docChg>
  </pc:docChgLst>
  <pc:docChgLst>
    <pc:chgData name="EFINGER, MATHIAS" userId="S::mathias.efinger@lhind.dlh.de::79c67f0a-8032-477f-8942-8b9587cdf009" providerId="AD" clId="Web-{102C955B-E6BF-42EE-B533-857F7908BAD7}"/>
    <pc:docChg chg="modSld">
      <pc:chgData name="EFINGER, MATHIAS" userId="S::mathias.efinger@lhind.dlh.de::79c67f0a-8032-477f-8942-8b9587cdf009" providerId="AD" clId="Web-{102C955B-E6BF-42EE-B533-857F7908BAD7}" dt="2025-03-14T08:41:24.370" v="7" actId="1076"/>
      <pc:docMkLst>
        <pc:docMk/>
      </pc:docMkLst>
      <pc:sldChg chg="addSp modSp">
        <pc:chgData name="EFINGER, MATHIAS" userId="S::mathias.efinger@lhind.dlh.de::79c67f0a-8032-477f-8942-8b9587cdf009" providerId="AD" clId="Web-{102C955B-E6BF-42EE-B533-857F7908BAD7}" dt="2025-03-14T08:41:24.370" v="7" actId="1076"/>
        <pc:sldMkLst>
          <pc:docMk/>
          <pc:sldMk cId="3481885486" sldId="575"/>
        </pc:sldMkLst>
        <pc:spChg chg="add mod">
          <ac:chgData name="EFINGER, MATHIAS" userId="S::mathias.efinger@lhind.dlh.de::79c67f0a-8032-477f-8942-8b9587cdf009" providerId="AD" clId="Web-{102C955B-E6BF-42EE-B533-857F7908BAD7}" dt="2025-03-14T08:41:24.370" v="7" actId="1076"/>
          <ac:spMkLst>
            <pc:docMk/>
            <pc:sldMk cId="3481885486" sldId="575"/>
            <ac:spMk id="5" creationId="{AE067C9C-9E15-7636-4C6D-9285F9FF1792}"/>
          </ac:spMkLst>
        </pc:spChg>
        <pc:spChg chg="add mod">
          <ac:chgData name="EFINGER, MATHIAS" userId="S::mathias.efinger@lhind.dlh.de::79c67f0a-8032-477f-8942-8b9587cdf009" providerId="AD" clId="Web-{102C955B-E6BF-42EE-B533-857F7908BAD7}" dt="2025-03-14T08:41:15.979" v="4" actId="1076"/>
          <ac:spMkLst>
            <pc:docMk/>
            <pc:sldMk cId="3481885486" sldId="575"/>
            <ac:spMk id="7" creationId="{4BBBCBC2-44D1-6CC3-99E0-7D8B43BAEE60}"/>
          </ac:spMkLst>
        </pc:spChg>
      </pc:sldChg>
    </pc:docChg>
  </pc:docChgLst>
  <pc:docChgLst>
    <pc:chgData name="MARUSHCHAK, MYKOLA" userId="S::mykola.marushchak@lhind.dlh.de::5dfe517b-ae41-4ed6-874e-b41095c1b498" providerId="AD" clId="Web-{79BF3A4E-41B3-4500-9D1A-5C39EA0DF539}"/>
    <pc:docChg chg="modSld">
      <pc:chgData name="MARUSHCHAK, MYKOLA" userId="S::mykola.marushchak@lhind.dlh.de::5dfe517b-ae41-4ed6-874e-b41095c1b498" providerId="AD" clId="Web-{79BF3A4E-41B3-4500-9D1A-5C39EA0DF539}" dt="2025-03-14T09:15:19.755" v="97" actId="20577"/>
      <pc:docMkLst>
        <pc:docMk/>
      </pc:docMkLst>
      <pc:sldChg chg="modSp">
        <pc:chgData name="MARUSHCHAK, MYKOLA" userId="S::mykola.marushchak@lhind.dlh.de::5dfe517b-ae41-4ed6-874e-b41095c1b498" providerId="AD" clId="Web-{79BF3A4E-41B3-4500-9D1A-5C39EA0DF539}" dt="2025-03-14T09:15:19.755" v="97" actId="20577"/>
        <pc:sldMkLst>
          <pc:docMk/>
          <pc:sldMk cId="2338513541" sldId="603"/>
        </pc:sldMkLst>
        <pc:spChg chg="mod">
          <ac:chgData name="MARUSHCHAK, MYKOLA" userId="S::mykola.marushchak@lhind.dlh.de::5dfe517b-ae41-4ed6-874e-b41095c1b498" providerId="AD" clId="Web-{79BF3A4E-41B3-4500-9D1A-5C39EA0DF539}" dt="2025-03-14T09:15:19.755" v="97" actId="20577"/>
          <ac:spMkLst>
            <pc:docMk/>
            <pc:sldMk cId="2338513541" sldId="603"/>
            <ac:spMk id="53" creationId="{7B9765A0-5F32-0AB3-1023-7E693D8F73C8}"/>
          </ac:spMkLst>
        </pc:spChg>
      </pc:sldChg>
    </pc:docChg>
  </pc:docChgLst>
  <pc:docChgLst>
    <pc:chgData name="EFINGER, MATHIAS" userId="79c67f0a-8032-477f-8942-8b9587cdf009" providerId="ADAL" clId="{DB2ECFE5-EF57-4849-ACE3-92B6D295F1C6}"/>
    <pc:docChg chg="undo custSel modSld">
      <pc:chgData name="EFINGER, MATHIAS" userId="79c67f0a-8032-477f-8942-8b9587cdf009" providerId="ADAL" clId="{DB2ECFE5-EF57-4849-ACE3-92B6D295F1C6}" dt="2025-03-14T09:15:48.311" v="648" actId="14100"/>
      <pc:docMkLst>
        <pc:docMk/>
      </pc:docMkLst>
      <pc:sldChg chg="addSp delSp modSp mod">
        <pc:chgData name="EFINGER, MATHIAS" userId="79c67f0a-8032-477f-8942-8b9587cdf009" providerId="ADAL" clId="{DB2ECFE5-EF57-4849-ACE3-92B6D295F1C6}" dt="2025-03-14T09:15:48.311" v="648" actId="14100"/>
        <pc:sldMkLst>
          <pc:docMk/>
          <pc:sldMk cId="3481885486" sldId="575"/>
        </pc:sldMkLst>
        <pc:spChg chg="del mod">
          <ac:chgData name="EFINGER, MATHIAS" userId="79c67f0a-8032-477f-8942-8b9587cdf009" providerId="ADAL" clId="{DB2ECFE5-EF57-4849-ACE3-92B6D295F1C6}" dt="2025-03-14T09:07:02.850" v="431" actId="478"/>
          <ac:spMkLst>
            <pc:docMk/>
            <pc:sldMk cId="3481885486" sldId="575"/>
            <ac:spMk id="5" creationId="{AE067C9C-9E15-7636-4C6D-9285F9FF1792}"/>
          </ac:spMkLst>
        </pc:spChg>
        <pc:spChg chg="mod">
          <ac:chgData name="EFINGER, MATHIAS" userId="79c67f0a-8032-477f-8942-8b9587cdf009" providerId="ADAL" clId="{DB2ECFE5-EF57-4849-ACE3-92B6D295F1C6}" dt="2025-03-14T09:12:33.274" v="582" actId="1076"/>
          <ac:spMkLst>
            <pc:docMk/>
            <pc:sldMk cId="3481885486" sldId="575"/>
            <ac:spMk id="6" creationId="{F9B2A8A2-AD78-5AC4-7FAB-9693F654D335}"/>
          </ac:spMkLst>
        </pc:spChg>
        <pc:spChg chg="del mod">
          <ac:chgData name="EFINGER, MATHIAS" userId="79c67f0a-8032-477f-8942-8b9587cdf009" providerId="ADAL" clId="{DB2ECFE5-EF57-4849-ACE3-92B6D295F1C6}" dt="2025-03-14T09:07:02.850" v="431" actId="478"/>
          <ac:spMkLst>
            <pc:docMk/>
            <pc:sldMk cId="3481885486" sldId="575"/>
            <ac:spMk id="7" creationId="{4BBBCBC2-44D1-6CC3-99E0-7D8B43BAEE60}"/>
          </ac:spMkLst>
        </pc:spChg>
        <pc:spChg chg="add del mod">
          <ac:chgData name="EFINGER, MATHIAS" userId="79c67f0a-8032-477f-8942-8b9587cdf009" providerId="ADAL" clId="{DB2ECFE5-EF57-4849-ACE3-92B6D295F1C6}" dt="2025-03-14T08:42:47.342" v="64"/>
          <ac:spMkLst>
            <pc:docMk/>
            <pc:sldMk cId="3481885486" sldId="575"/>
            <ac:spMk id="8" creationId="{25972DCB-4C60-C6CD-E885-A7B6C47EDCF9}"/>
          </ac:spMkLst>
        </pc:spChg>
        <pc:spChg chg="add del mod">
          <ac:chgData name="EFINGER, MATHIAS" userId="79c67f0a-8032-477f-8942-8b9587cdf009" providerId="ADAL" clId="{DB2ECFE5-EF57-4849-ACE3-92B6D295F1C6}" dt="2025-03-14T09:12:24.672" v="576" actId="478"/>
          <ac:spMkLst>
            <pc:docMk/>
            <pc:sldMk cId="3481885486" sldId="575"/>
            <ac:spMk id="9" creationId="{CEBD973F-E67B-4751-B5AF-3B8C8D0E1D1E}"/>
          </ac:spMkLst>
        </pc:spChg>
        <pc:spChg chg="add del mod">
          <ac:chgData name="EFINGER, MATHIAS" userId="79c67f0a-8032-477f-8942-8b9587cdf009" providerId="ADAL" clId="{DB2ECFE5-EF57-4849-ACE3-92B6D295F1C6}" dt="2025-03-14T09:12:27.999" v="578" actId="478"/>
          <ac:spMkLst>
            <pc:docMk/>
            <pc:sldMk cId="3481885486" sldId="575"/>
            <ac:spMk id="10" creationId="{42FB52F9-6072-2EF6-1A00-5CD324D83448}"/>
          </ac:spMkLst>
        </pc:spChg>
        <pc:spChg chg="add del mod">
          <ac:chgData name="EFINGER, MATHIAS" userId="79c67f0a-8032-477f-8942-8b9587cdf009" providerId="ADAL" clId="{DB2ECFE5-EF57-4849-ACE3-92B6D295F1C6}" dt="2025-03-14T09:06:51.626" v="428" actId="478"/>
          <ac:spMkLst>
            <pc:docMk/>
            <pc:sldMk cId="3481885486" sldId="575"/>
            <ac:spMk id="21" creationId="{79E1B4F0-5803-17CE-9973-6F3DC56C9EDB}"/>
          </ac:spMkLst>
        </pc:spChg>
        <pc:spChg chg="add del mod">
          <ac:chgData name="EFINGER, MATHIAS" userId="79c67f0a-8032-477f-8942-8b9587cdf009" providerId="ADAL" clId="{DB2ECFE5-EF57-4849-ACE3-92B6D295F1C6}" dt="2025-03-14T08:48:50.261" v="166"/>
          <ac:spMkLst>
            <pc:docMk/>
            <pc:sldMk cId="3481885486" sldId="575"/>
            <ac:spMk id="24" creationId="{4F89F812-FAE2-C10C-E612-AA52FC6405AF}"/>
          </ac:spMkLst>
        </pc:spChg>
        <pc:spChg chg="add del mod">
          <ac:chgData name="EFINGER, MATHIAS" userId="79c67f0a-8032-477f-8942-8b9587cdf009" providerId="ADAL" clId="{DB2ECFE5-EF57-4849-ACE3-92B6D295F1C6}" dt="2025-03-14T09:12:41.337" v="585" actId="478"/>
          <ac:spMkLst>
            <pc:docMk/>
            <pc:sldMk cId="3481885486" sldId="575"/>
            <ac:spMk id="25" creationId="{C65D140E-77D6-0141-48C2-F59E516BE51E}"/>
          </ac:spMkLst>
        </pc:spChg>
        <pc:spChg chg="add del mod">
          <ac:chgData name="EFINGER, MATHIAS" userId="79c67f0a-8032-477f-8942-8b9587cdf009" providerId="ADAL" clId="{DB2ECFE5-EF57-4849-ACE3-92B6D295F1C6}" dt="2025-03-14T09:12:30.582" v="580" actId="478"/>
          <ac:spMkLst>
            <pc:docMk/>
            <pc:sldMk cId="3481885486" sldId="575"/>
            <ac:spMk id="28" creationId="{9E2B83D7-6A22-8EEA-CB79-CC5226A93C5A}"/>
          </ac:spMkLst>
        </pc:spChg>
        <pc:spChg chg="add del mod">
          <ac:chgData name="EFINGER, MATHIAS" userId="79c67f0a-8032-477f-8942-8b9587cdf009" providerId="ADAL" clId="{DB2ECFE5-EF57-4849-ACE3-92B6D295F1C6}" dt="2025-03-14T09:06:55.915" v="429" actId="478"/>
          <ac:spMkLst>
            <pc:docMk/>
            <pc:sldMk cId="3481885486" sldId="575"/>
            <ac:spMk id="39" creationId="{1E09FFFA-29A9-277A-175D-167D7FA3D9FC}"/>
          </ac:spMkLst>
        </pc:spChg>
        <pc:spChg chg="add del mod">
          <ac:chgData name="EFINGER, MATHIAS" userId="79c67f0a-8032-477f-8942-8b9587cdf009" providerId="ADAL" clId="{DB2ECFE5-EF57-4849-ACE3-92B6D295F1C6}" dt="2025-03-14T09:06:55.915" v="429" actId="478"/>
          <ac:spMkLst>
            <pc:docMk/>
            <pc:sldMk cId="3481885486" sldId="575"/>
            <ac:spMk id="40" creationId="{C7C3D079-2693-9DC1-F9CB-A928D7B3667E}"/>
          </ac:spMkLst>
        </pc:spChg>
        <pc:spChg chg="add del mod">
          <ac:chgData name="EFINGER, MATHIAS" userId="79c67f0a-8032-477f-8942-8b9587cdf009" providerId="ADAL" clId="{DB2ECFE5-EF57-4849-ACE3-92B6D295F1C6}" dt="2025-03-14T09:06:57.767" v="430" actId="478"/>
          <ac:spMkLst>
            <pc:docMk/>
            <pc:sldMk cId="3481885486" sldId="575"/>
            <ac:spMk id="41" creationId="{95B04D25-1C60-7CB3-0351-CF5A7D9C29E0}"/>
          </ac:spMkLst>
        </pc:spChg>
        <pc:spChg chg="add del mod">
          <ac:chgData name="EFINGER, MATHIAS" userId="79c67f0a-8032-477f-8942-8b9587cdf009" providerId="ADAL" clId="{DB2ECFE5-EF57-4849-ACE3-92B6D295F1C6}" dt="2025-03-14T09:06:55.915" v="429" actId="478"/>
          <ac:spMkLst>
            <pc:docMk/>
            <pc:sldMk cId="3481885486" sldId="575"/>
            <ac:spMk id="46" creationId="{CA4C742C-5B61-B316-7E93-BD9B533D2856}"/>
          </ac:spMkLst>
        </pc:spChg>
        <pc:spChg chg="add del mod">
          <ac:chgData name="EFINGER, MATHIAS" userId="79c67f0a-8032-477f-8942-8b9587cdf009" providerId="ADAL" clId="{DB2ECFE5-EF57-4849-ACE3-92B6D295F1C6}" dt="2025-03-14T09:06:55.915" v="429" actId="478"/>
          <ac:spMkLst>
            <pc:docMk/>
            <pc:sldMk cId="3481885486" sldId="575"/>
            <ac:spMk id="53" creationId="{1CC06A1F-FEE8-B5D1-F344-FB54DB2B24FD}"/>
          </ac:spMkLst>
        </pc:spChg>
        <pc:spChg chg="add mod">
          <ac:chgData name="EFINGER, MATHIAS" userId="79c67f0a-8032-477f-8942-8b9587cdf009" providerId="ADAL" clId="{DB2ECFE5-EF57-4849-ACE3-92B6D295F1C6}" dt="2025-03-14T09:15:13.805" v="644" actId="20577"/>
          <ac:spMkLst>
            <pc:docMk/>
            <pc:sldMk cId="3481885486" sldId="575"/>
            <ac:spMk id="64" creationId="{81B7BB38-85A8-7724-BFA2-2B1E364752F0}"/>
          </ac:spMkLst>
        </pc:spChg>
        <pc:picChg chg="add mod">
          <ac:chgData name="EFINGER, MATHIAS" userId="79c67f0a-8032-477f-8942-8b9587cdf009" providerId="ADAL" clId="{DB2ECFE5-EF57-4849-ACE3-92B6D295F1C6}" dt="2025-03-14T09:15:01.863" v="632" actId="1076"/>
          <ac:picMkLst>
            <pc:docMk/>
            <pc:sldMk cId="3481885486" sldId="575"/>
            <ac:picMk id="23" creationId="{E95AD03D-8630-9C40-8786-BF6B526D0094}"/>
          </ac:picMkLst>
        </pc:picChg>
        <pc:picChg chg="add del mod">
          <ac:chgData name="EFINGER, MATHIAS" userId="79c67f0a-8032-477f-8942-8b9587cdf009" providerId="ADAL" clId="{DB2ECFE5-EF57-4849-ACE3-92B6D295F1C6}" dt="2025-03-14T09:12:37.697" v="584" actId="478"/>
          <ac:picMkLst>
            <pc:docMk/>
            <pc:sldMk cId="3481885486" sldId="575"/>
            <ac:picMk id="30" creationId="{F035CD96-9B14-D34A-7737-44586B9B8B19}"/>
          </ac:picMkLst>
        </pc:picChg>
        <pc:picChg chg="add mod">
          <ac:chgData name="EFINGER, MATHIAS" userId="79c67f0a-8032-477f-8942-8b9587cdf009" providerId="ADAL" clId="{DB2ECFE5-EF57-4849-ACE3-92B6D295F1C6}" dt="2025-03-14T09:12:51.132" v="588" actId="1076"/>
          <ac:picMkLst>
            <pc:docMk/>
            <pc:sldMk cId="3481885486" sldId="575"/>
            <ac:picMk id="31" creationId="{C797AF5D-D566-AC22-EE70-232E068FB1EE}"/>
          </ac:picMkLst>
        </pc:picChg>
        <pc:picChg chg="add del mod">
          <ac:chgData name="EFINGER, MATHIAS" userId="79c67f0a-8032-477f-8942-8b9587cdf009" providerId="ADAL" clId="{DB2ECFE5-EF57-4849-ACE3-92B6D295F1C6}" dt="2025-03-14T09:05:14.790" v="418" actId="478"/>
          <ac:picMkLst>
            <pc:docMk/>
            <pc:sldMk cId="3481885486" sldId="575"/>
            <ac:picMk id="59" creationId="{1D5FDAC3-A380-3D03-AF71-D038BBEBE720}"/>
          </ac:picMkLst>
        </pc:picChg>
        <pc:picChg chg="add del mod">
          <ac:chgData name="EFINGER, MATHIAS" userId="79c67f0a-8032-477f-8942-8b9587cdf009" providerId="ADAL" clId="{DB2ECFE5-EF57-4849-ACE3-92B6D295F1C6}" dt="2025-03-14T09:12:26" v="577" actId="478"/>
          <ac:picMkLst>
            <pc:docMk/>
            <pc:sldMk cId="3481885486" sldId="575"/>
            <ac:picMk id="61" creationId="{15CA892C-C495-9A56-69E5-9298887AC4A0}"/>
          </ac:picMkLst>
        </pc:picChg>
        <pc:picChg chg="add mod">
          <ac:chgData name="EFINGER, MATHIAS" userId="79c67f0a-8032-477f-8942-8b9587cdf009" providerId="ADAL" clId="{DB2ECFE5-EF57-4849-ACE3-92B6D295F1C6}" dt="2025-03-14T09:15:03.430" v="633" actId="1076"/>
          <ac:picMkLst>
            <pc:docMk/>
            <pc:sldMk cId="3481885486" sldId="575"/>
            <ac:picMk id="66" creationId="{DCF92896-4FEC-0633-7C9E-73184378CB54}"/>
          </ac:picMkLst>
        </pc:picChg>
        <pc:picChg chg="add mod">
          <ac:chgData name="EFINGER, MATHIAS" userId="79c67f0a-8032-477f-8942-8b9587cdf009" providerId="ADAL" clId="{DB2ECFE5-EF57-4849-ACE3-92B6D295F1C6}" dt="2025-03-14T09:15:08.175" v="635" actId="1076"/>
          <ac:picMkLst>
            <pc:docMk/>
            <pc:sldMk cId="3481885486" sldId="575"/>
            <ac:picMk id="68" creationId="{A9F4D066-6135-28A9-B41A-8D637F4A92CA}"/>
          </ac:picMkLst>
        </pc:picChg>
        <pc:picChg chg="add mod">
          <ac:chgData name="EFINGER, MATHIAS" userId="79c67f0a-8032-477f-8942-8b9587cdf009" providerId="ADAL" clId="{DB2ECFE5-EF57-4849-ACE3-92B6D295F1C6}" dt="2025-03-14T09:15:06.777" v="634" actId="1076"/>
          <ac:picMkLst>
            <pc:docMk/>
            <pc:sldMk cId="3481885486" sldId="575"/>
            <ac:picMk id="70" creationId="{83EB5AA1-DE01-1791-0235-ED2EFE70E1F9}"/>
          </ac:picMkLst>
        </pc:picChg>
        <pc:picChg chg="add mod">
          <ac:chgData name="EFINGER, MATHIAS" userId="79c67f0a-8032-477f-8942-8b9587cdf009" providerId="ADAL" clId="{DB2ECFE5-EF57-4849-ACE3-92B6D295F1C6}" dt="2025-03-14T09:15:09.375" v="636" actId="1076"/>
          <ac:picMkLst>
            <pc:docMk/>
            <pc:sldMk cId="3481885486" sldId="575"/>
            <ac:picMk id="72" creationId="{765B379A-D3E8-8E0A-80B8-C0D7331DAB6B}"/>
          </ac:picMkLst>
        </pc:picChg>
        <pc:picChg chg="add mod">
          <ac:chgData name="EFINGER, MATHIAS" userId="79c67f0a-8032-477f-8942-8b9587cdf009" providerId="ADAL" clId="{DB2ECFE5-EF57-4849-ACE3-92B6D295F1C6}" dt="2025-03-14T09:15:48.311" v="648" actId="14100"/>
          <ac:picMkLst>
            <pc:docMk/>
            <pc:sldMk cId="3481885486" sldId="575"/>
            <ac:picMk id="74" creationId="{ADC0D62D-6BE7-DE2A-0068-616B7822E01A}"/>
          </ac:picMkLst>
        </pc:picChg>
        <pc:cxnChg chg="add del mod">
          <ac:chgData name="EFINGER, MATHIAS" userId="79c67f0a-8032-477f-8942-8b9587cdf009" providerId="ADAL" clId="{DB2ECFE5-EF57-4849-ACE3-92B6D295F1C6}" dt="2025-03-14T09:12:36.333" v="583" actId="478"/>
          <ac:cxnSpMkLst>
            <pc:docMk/>
            <pc:sldMk cId="3481885486" sldId="575"/>
            <ac:cxnSpMk id="12" creationId="{8A1E5A29-D449-A354-E963-749C526D8D70}"/>
          </ac:cxnSpMkLst>
        </pc:cxnChg>
        <pc:cxnChg chg="add del mod">
          <ac:chgData name="EFINGER, MATHIAS" userId="79c67f0a-8032-477f-8942-8b9587cdf009" providerId="ADAL" clId="{DB2ECFE5-EF57-4849-ACE3-92B6D295F1C6}" dt="2025-03-14T09:12:36.333" v="583" actId="478"/>
          <ac:cxnSpMkLst>
            <pc:docMk/>
            <pc:sldMk cId="3481885486" sldId="575"/>
            <ac:cxnSpMk id="13" creationId="{0E026A5A-C11C-3063-6C72-CAACA3DCE817}"/>
          </ac:cxnSpMkLst>
        </pc:cxnChg>
        <pc:cxnChg chg="add del mod">
          <ac:chgData name="EFINGER, MATHIAS" userId="79c67f0a-8032-477f-8942-8b9587cdf009" providerId="ADAL" clId="{DB2ECFE5-EF57-4849-ACE3-92B6D295F1C6}" dt="2025-03-14T09:06:55.915" v="429" actId="478"/>
          <ac:cxnSpMkLst>
            <pc:docMk/>
            <pc:sldMk cId="3481885486" sldId="575"/>
            <ac:cxnSpMk id="33" creationId="{5CE74BFA-A1ED-A43D-C7F0-EB05F3B5EBE7}"/>
          </ac:cxnSpMkLst>
        </pc:cxnChg>
        <pc:cxnChg chg="add del mod">
          <ac:chgData name="EFINGER, MATHIAS" userId="79c67f0a-8032-477f-8942-8b9587cdf009" providerId="ADAL" clId="{DB2ECFE5-EF57-4849-ACE3-92B6D295F1C6}" dt="2025-03-14T09:06:55.915" v="429" actId="478"/>
          <ac:cxnSpMkLst>
            <pc:docMk/>
            <pc:sldMk cId="3481885486" sldId="575"/>
            <ac:cxnSpMk id="34" creationId="{9DF71D79-E6A9-9908-9418-5599328B9DD1}"/>
          </ac:cxnSpMkLst>
        </pc:cxnChg>
        <pc:cxnChg chg="add del mod">
          <ac:chgData name="EFINGER, MATHIAS" userId="79c67f0a-8032-477f-8942-8b9587cdf009" providerId="ADAL" clId="{DB2ECFE5-EF57-4849-ACE3-92B6D295F1C6}" dt="2025-03-14T09:06:55.915" v="429" actId="478"/>
          <ac:cxnSpMkLst>
            <pc:docMk/>
            <pc:sldMk cId="3481885486" sldId="575"/>
            <ac:cxnSpMk id="43" creationId="{F3B83762-C890-7A63-55B6-0F23491F5531}"/>
          </ac:cxnSpMkLst>
        </pc:cxnChg>
        <pc:cxnChg chg="add del mod">
          <ac:chgData name="EFINGER, MATHIAS" userId="79c67f0a-8032-477f-8942-8b9587cdf009" providerId="ADAL" clId="{DB2ECFE5-EF57-4849-ACE3-92B6D295F1C6}" dt="2025-03-14T09:06:55.915" v="429" actId="478"/>
          <ac:cxnSpMkLst>
            <pc:docMk/>
            <pc:sldMk cId="3481885486" sldId="575"/>
            <ac:cxnSpMk id="45" creationId="{BC5764F3-4D2A-BD98-2CFF-1D9B43504731}"/>
          </ac:cxnSpMkLst>
        </pc:cxnChg>
      </pc:sldChg>
    </pc:docChg>
  </pc:docChgLst>
  <pc:docChgLst>
    <pc:chgData name="SCHRADER, LUKAS" userId="S::lukas.schrader@lhind.dlh.de::f30642a6-9d7e-48cb-8f2e-9e412da97f70" providerId="AD" clId="Web-{A89B296C-E9F3-0377-9AD2-8FC195FAEAE5}"/>
    <pc:docChg chg="delSld modSld">
      <pc:chgData name="SCHRADER, LUKAS" userId="S::lukas.schrader@lhind.dlh.de::f30642a6-9d7e-48cb-8f2e-9e412da97f70" providerId="AD" clId="Web-{A89B296C-E9F3-0377-9AD2-8FC195FAEAE5}" dt="2025-03-14T09:15:08.826" v="1"/>
      <pc:docMkLst>
        <pc:docMk/>
      </pc:docMkLst>
      <pc:sldChg chg="del">
        <pc:chgData name="SCHRADER, LUKAS" userId="S::lukas.schrader@lhind.dlh.de::f30642a6-9d7e-48cb-8f2e-9e412da97f70" providerId="AD" clId="Web-{A89B296C-E9F3-0377-9AD2-8FC195FAEAE5}" dt="2025-03-14T09:15:08.826" v="1"/>
        <pc:sldMkLst>
          <pc:docMk/>
          <pc:sldMk cId="3281980278" sldId="572"/>
        </pc:sldMkLst>
      </pc:sldChg>
      <pc:sldChg chg="modSp">
        <pc:chgData name="SCHRADER, LUKAS" userId="S::lukas.schrader@lhind.dlh.de::f30642a6-9d7e-48cb-8f2e-9e412da97f70" providerId="AD" clId="Web-{A89B296C-E9F3-0377-9AD2-8FC195FAEAE5}" dt="2025-03-14T09:14:58.826" v="0" actId="14100"/>
        <pc:sldMkLst>
          <pc:docMk/>
          <pc:sldMk cId="1426920063" sldId="2147469186"/>
        </pc:sldMkLst>
        <pc:spChg chg="mod">
          <ac:chgData name="SCHRADER, LUKAS" userId="S::lukas.schrader@lhind.dlh.de::f30642a6-9d7e-48cb-8f2e-9e412da97f70" providerId="AD" clId="Web-{A89B296C-E9F3-0377-9AD2-8FC195FAEAE5}" dt="2025-03-14T09:14:58.826" v="0" actId="14100"/>
          <ac:spMkLst>
            <pc:docMk/>
            <pc:sldMk cId="1426920063" sldId="2147469186"/>
            <ac:spMk id="11" creationId="{1B1B8210-374E-302B-1D16-F8101D5CFA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517F4-58C0-C8E5-09F2-38E564F3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01A697-890B-1A8A-DEB5-D1CFC4346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9341C-10FE-8B79-3ED2-83E8EDB0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F92EB-E62A-653F-7F59-ED244CA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24FE6-7AE5-EA12-ABF0-FEEEB0D2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003A8-4361-000E-9BBD-3F251591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577BDA-48F6-E068-7A87-31EC7AEC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D0326-23BE-560D-952F-66A01430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E6046-71E7-AF2C-C68E-90EAAC2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2F080-CE1C-3DD9-D914-C25E7DC6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2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1F771D-BA99-D261-9892-489D210F2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A75143-8915-6708-2E3D-FB156A4E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FD5BB-E82F-90DC-7ECF-C1F2377D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AFBBCB-087E-07A3-DD78-A9AF32C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51AC71-9D3C-54F1-A1A2-F38944E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205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blank_turquoise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734643-6D1C-E5D3-DD0D-5EEFCBD93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/>
              <a:t>Überschrift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21181E-86D2-C156-563F-266ADEEE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A9BF645-5840-6D46-AE9E-AB256CC9235A}" type="datetime1">
              <a:rPr lang="de-DE" smtClean="0"/>
              <a:t>14.03.2025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803134-C4D0-5599-156D-6A08C505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03A8B6-3E18-FBCD-C8D5-3AE61073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F314987-F771-4337-81C9-940089BF9E63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7242A3-B697-523B-47A5-35DF11AF6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330324"/>
            <a:ext cx="11839575" cy="55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871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team_forestgreen_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C91CA9-23FF-A2F1-8E17-F319736C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1330325"/>
            <a:ext cx="11839575" cy="5527675"/>
          </a:xfrm>
          <a:prstGeom prst="rect">
            <a:avLst/>
          </a:prstGeom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9B0E642-2F99-83ED-34D8-D2B21548015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52425" y="1891605"/>
            <a:ext cx="1440000" cy="144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DE" noProof="0"/>
              <a:t>Bild durch Klicken hinzufügen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2ADCA39-832E-B411-F296-12C68F4DD3E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682556" y="1891605"/>
            <a:ext cx="1440000" cy="144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DE" noProof="0"/>
              <a:t>Bild durch Klicken hinzufügen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34D08B6-B521-C745-A1E1-B34BC622381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005113" y="1891605"/>
            <a:ext cx="1440000" cy="144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DE" noProof="0"/>
              <a:t>Bild durch Klicken hinzufügen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42BBE7B-AA81-C504-333C-D42C17C537C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7327670" y="1891605"/>
            <a:ext cx="1440000" cy="144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DE" noProof="0"/>
              <a:t>Bild durch Klicken hinzufügen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4E1B599-CF23-9949-7C9B-629F469F9BB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9650228" y="1891605"/>
            <a:ext cx="1440000" cy="1440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de-DE" noProof="0"/>
              <a:t>Bild durch Klicken hinzufügen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07359F39-FE03-00FF-28EE-B86849937B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60000" y="3603552"/>
            <a:ext cx="1895504" cy="1888049"/>
          </a:xfrm>
          <a:prstGeom prst="rect">
            <a:avLst/>
          </a:prstGeom>
        </p:spPr>
        <p:txBody>
          <a:bodyPr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Name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51FB2F7F-6DE9-7913-9F54-86EB844C58E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9436700" y="3603550"/>
            <a:ext cx="2109033" cy="18880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Name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F68DB2D7-C174-E2CB-5936-23F37681EF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2469028" y="3603551"/>
            <a:ext cx="2109033" cy="1888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Name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C986D345-716C-9A5A-5865-8C3E524803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4791585" y="3603551"/>
            <a:ext cx="2109033" cy="1888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216000" numCol="1" spc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Name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E52AF361-A3AD-9F55-C6B4-CD3F94FB93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7114142" y="3603552"/>
            <a:ext cx="2109033" cy="188805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lang="de-DE" sz="1400" b="1" i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noProof="0"/>
              <a:t>Name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A93BA13-8A7E-D753-297D-9D59F93E9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872B7AB-A47D-DE79-DF8F-7A293A3B2D26}"/>
              </a:ext>
            </a:extLst>
          </p:cNvPr>
          <p:cNvSpPr>
            <a:spLocks noGrp="1"/>
          </p:cNvSpPr>
          <p:nvPr>
            <p:ph type="dt" sz="half" idx="55"/>
          </p:nvPr>
        </p:nvSpPr>
        <p:spPr bwMode="gray"/>
        <p:txBody>
          <a:bodyPr/>
          <a:lstStyle/>
          <a:p>
            <a:fld id="{FCB09A13-0607-514F-9CC9-2D3F66FF70EB}" type="datetime1">
              <a:rPr lang="de-DE" smtClean="0"/>
              <a:t>14.03.2025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0118BA5-BCA9-FA7D-139E-A90D3B02227D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 bwMode="gray"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76FD9A10-347E-4254-6170-1447397ECE33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 bwMode="gray"/>
        <p:txBody>
          <a:bodyPr/>
          <a:lstStyle/>
          <a:p>
            <a:fld id="{DF314987-F771-4337-81C9-940089BF9E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9822D97C-D1D5-A0FF-357F-88CD218BF96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360000" y="4240154"/>
            <a:ext cx="1895504" cy="1251447"/>
          </a:xfrm>
          <a:prstGeom prst="rect">
            <a:avLst/>
          </a:prstGeom>
        </p:spPr>
        <p:txBody>
          <a:bodyPr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Funktion/ggf. Abteilung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1D8CBE9A-71A1-E24D-25B4-671EC3052AC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2469028" y="4240154"/>
            <a:ext cx="2109032" cy="1251447"/>
          </a:xfrm>
          <a:prstGeom prst="rect">
            <a:avLst/>
          </a:prstGeom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Funktion/ggf. Abteilung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A734D5F7-FB5A-32A2-4FB1-3B301EE32A3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4791585" y="4240154"/>
            <a:ext cx="2109032" cy="1251447"/>
          </a:xfrm>
          <a:prstGeom prst="rect">
            <a:avLst/>
          </a:prstGeom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Funktion/ggf. Abteilung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C8606DA-D2A3-D592-F155-60452DDEBAD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7114142" y="4240154"/>
            <a:ext cx="2109032" cy="1251447"/>
          </a:xfrm>
          <a:prstGeom prst="rect">
            <a:avLst/>
          </a:prstGeom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Funktion/ggf. Abteilung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CDCBABA4-20B9-4786-E28E-C16EE700506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9436700" y="4240154"/>
            <a:ext cx="2109032" cy="1251447"/>
          </a:xfrm>
          <a:prstGeom prst="rect">
            <a:avLst/>
          </a:prstGeom>
        </p:spPr>
        <p:txBody>
          <a:bodyPr lIns="216000" numCol="1" spc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Pct val="150000"/>
              <a:buFont typeface="+mj-lt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noProof="0"/>
              <a:t>Funktion/ggf. Abteilung</a:t>
            </a:r>
          </a:p>
        </p:txBody>
      </p:sp>
    </p:spTree>
    <p:extLst>
      <p:ext uri="{BB962C8B-B14F-4D97-AF65-F5344CB8AC3E}">
        <p14:creationId xmlns:p14="http://schemas.microsoft.com/office/powerpoint/2010/main" val="12984266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ank_skyblue_plain_color">
    <p:bg bwMode="auto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5375FE-D88C-9500-3BFB-64039EC3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289BBF4-93F6-F946-AB53-165B21114C1E}" type="datetime1">
              <a:rPr lang="de-DE" smtClean="0"/>
              <a:t>14.03.2025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BA120F-F1A4-633C-E071-10660F1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44719A-8FE9-ED04-F155-3295A67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F314987-F771-4337-81C9-940089BF9E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AC77BA4-2EC4-8A61-3A69-E9C7FAE2E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4499637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ank_turquoise_plain_color">
    <p:bg bwMode="auto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5375FE-D88C-9500-3BFB-64039EC3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9E09F79-3BBD-8C40-949F-E7B780CB952F}" type="datetime1">
              <a:rPr lang="de-DE" smtClean="0"/>
              <a:t>14.03.2025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BA120F-F1A4-633C-E071-10660F1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44719A-8FE9-ED04-F155-3295A67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F314987-F771-4337-81C9-940089BF9E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AC77BA4-2EC4-8A61-3A69-E9C7FAE2E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7953000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ank_red_plain_color">
    <p:bg bwMode="auto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5375FE-D88C-9500-3BFB-64039EC3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6318181-AA71-C847-BF7A-49AFBD3408E5}" type="datetime1">
              <a:rPr lang="de-DE" smtClean="0"/>
              <a:t>14.03.2025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BA120F-F1A4-633C-E071-10660F1E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44719A-8FE9-ED04-F155-3295A67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F314987-F771-4337-81C9-940089BF9E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AC77BA4-2EC4-8A61-3A69-E9C7FAE2E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40098843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758CF-B603-BF2A-89BB-C9F1ED03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4A3F1-036A-EB55-7DCF-2D6221BF5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C15E3-4430-0A2B-82C8-3EBADA7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F9796-1FD8-7982-8EE5-268100A0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F4CB9-2DEB-8A14-A73B-58EFECDB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58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EE5CE-30C9-E10B-DCDF-142003B6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A747ED-7E84-9114-E95A-AB687BC0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C9FD0D-899F-B0DA-DD08-7ED9CC43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527195-4766-F2B8-D648-677631DC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F3A93-8556-7812-0219-7C77A9E6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8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7F7EC-2F18-A75B-7435-8DEFA521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81508-E641-6F67-7D76-84129C3B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6555C0-4D82-67FF-8DFA-67083064C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11FBB5-BFF1-35BA-0473-758D43EF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CDB68-80AB-6602-AE51-36227A89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883945-BA96-9598-DF72-83B97EF5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35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4A0E0-3BA1-60E6-3494-F1359C26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EBF9E-1593-822A-C336-800C5919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1FA9A9-2FA4-9D2F-22BF-1E95290B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AECAFB-5380-BEA8-E5F0-CF489F3F8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4DC50D3-8612-0EA1-951F-2711B9E3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31A4D7-DBBF-59E8-29A7-09BE273C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AE2D7-66A0-B68C-CBCA-DC5B966C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4CAE-4BD1-1615-31F7-735DB6EF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1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7121-B82B-9FEC-ECC9-2865F1B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6C3850-46E5-0DF0-EAD8-C6178A0F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5BBA08-B1D3-22F1-7D78-AE870299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571A76-C4A5-C6D2-9856-1722310E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3CF95-C2A0-AC3A-0C7E-5443C37F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E0EEAC-525F-7E91-DA24-9D303BA8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5361AA-8BDA-8E9A-D98E-953DF025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5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869E2-D483-6C00-8624-5723B2E9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50C781-C262-08BE-1CEA-D1B4C159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2AB06-85DE-92E9-6761-3CD9FB56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7262E-E933-9D6C-A233-AD9814F0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2B78B0-3B42-323A-2812-8D6E2772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CF554-2CC7-0770-31EE-32F16334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05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72CBE-4A02-6830-93D5-28AD9DB6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48A6AB-9CBD-857E-08AC-801FDF440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D97AF-1643-9C95-7175-6E197235A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021CA8-C5FF-B8C5-F800-5E07BAE3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875FCD-85F7-B19F-D80D-085955F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D52B12-0DB6-B60E-D4C2-40241285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8B6951-E330-F302-7E6B-14874E6F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695FE4-EDC1-78E0-4B33-B41D15AA8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7E175-2E7B-E9E8-5CAB-2A3417784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9870B-0E29-9349-AB63-4D9BFC43934C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C7FD7-FA10-1535-288A-2CEA63BB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C5163-1DD4-C914-B322-6A50264DC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27483-903E-9A40-AA10-2E628DAB6E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5BE5D26-59FF-871A-1231-56DF309A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Lufthansa Solutions Squad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E44E0A-A1FE-9234-9F72-04EF5AC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8C442A5-E1D0-E848-800C-39A677B7EEC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3/14/2025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Grafik 5" descr="Ein Bild, das Cartoon, Säugetier, Clipart, Kunst enthält.&#10;&#10;KI-generierte Inhalte können fehlerhaft sein.">
            <a:extLst>
              <a:ext uri="{FF2B5EF4-FFF2-40B4-BE49-F238E27FC236}">
                <a16:creationId xmlns:a16="http://schemas.microsoft.com/office/drawing/2014/main" id="{291A206D-FE59-5C4E-789A-0900775E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B26A75-7F13-411C-6C56-59DEC0B2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527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D3184-844F-E556-FED1-29E7482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1800" y="6356350"/>
            <a:ext cx="762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F314987-F771-4337-81C9-940089BF9E63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7BCDE1-75B4-A408-DFA6-C01B7B69859D}"/>
              </a:ext>
            </a:extLst>
          </p:cNvPr>
          <p:cNvSpPr txBox="1"/>
          <p:nvPr/>
        </p:nvSpPr>
        <p:spPr>
          <a:xfrm>
            <a:off x="890338" y="4630582"/>
            <a:ext cx="235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Wolfi – der Wegweiser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8276B0-640D-7945-1722-B5BC06737EA4}"/>
              </a:ext>
            </a:extLst>
          </p:cNvPr>
          <p:cNvSpPr txBox="1"/>
          <p:nvPr/>
        </p:nvSpPr>
        <p:spPr>
          <a:xfrm>
            <a:off x="890338" y="4921107"/>
            <a:ext cx="3481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effectLst/>
                <a:latin typeface="Helvetica Neue" panose="02000503000000020004" pitchFamily="2" charset="0"/>
              </a:rPr>
              <a:t>Der erste Wolf dem du wirklich vertrauen kannst</a:t>
            </a:r>
          </a:p>
        </p:txBody>
      </p:sp>
    </p:spTree>
    <p:extLst>
      <p:ext uri="{BB962C8B-B14F-4D97-AF65-F5344CB8AC3E}">
        <p14:creationId xmlns:p14="http://schemas.microsoft.com/office/powerpoint/2010/main" val="139025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 descr="Ein Bild, das Entwurf, Clipart, Zeichnung, Darstellung enthält.&#10;&#10;KI-generierte Inhalte können fehlerhaft sein.">
            <a:extLst>
              <a:ext uri="{FF2B5EF4-FFF2-40B4-BE49-F238E27FC236}">
                <a16:creationId xmlns:a16="http://schemas.microsoft.com/office/drawing/2014/main" id="{43F8E580-E4F9-C51D-8F7E-CC2D43F43EF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/>
          <a:stretch>
            <a:fillRect/>
          </a:stretch>
        </p:blipFill>
        <p:spPr>
          <a:xfrm>
            <a:off x="1489800" y="1863519"/>
            <a:ext cx="1440000" cy="1440000"/>
          </a:xfrm>
        </p:spPr>
      </p:pic>
      <p:pic>
        <p:nvPicPr>
          <p:cNvPr id="5" name="Bildplatzhalter 4" descr="Ein Bild, das Entwurf, Design, Rechteck enthält.&#10;&#10;KI-generierte Inhalte können fehlerhaft sein.">
            <a:extLst>
              <a:ext uri="{FF2B5EF4-FFF2-40B4-BE49-F238E27FC236}">
                <a16:creationId xmlns:a16="http://schemas.microsoft.com/office/drawing/2014/main" id="{085321E6-1CDE-51FF-53C1-F658F87064D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/>
          <a:stretch>
            <a:fillRect/>
          </a:stretch>
        </p:blipFill>
        <p:spPr>
          <a:xfrm>
            <a:off x="5126101" y="1891605"/>
            <a:ext cx="1440000" cy="1440000"/>
          </a:xfrm>
        </p:spPr>
      </p:pic>
      <p:pic>
        <p:nvPicPr>
          <p:cNvPr id="7" name="Bildplatzhalter 6" descr="Ein Bild, das Rechteck, Design, Typografie enthält.&#10;&#10;KI-generierte Inhalte können fehlerhaft sein.">
            <a:extLst>
              <a:ext uri="{FF2B5EF4-FFF2-40B4-BE49-F238E27FC236}">
                <a16:creationId xmlns:a16="http://schemas.microsoft.com/office/drawing/2014/main" id="{C0BB6DEC-2DCF-CE9C-0C26-AAC50CE2088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>
            <a:fillRect/>
          </a:stretch>
        </p:blipFill>
        <p:spPr>
          <a:xfrm>
            <a:off x="8716700" y="1891605"/>
            <a:ext cx="1440000" cy="1440000"/>
          </a:xfrm>
        </p:spPr>
      </p:pic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30A32161-ADA9-39BA-BF2C-9E122D6956B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07752" y="3554420"/>
            <a:ext cx="1895504" cy="1888049"/>
          </a:xfrm>
        </p:spPr>
        <p:txBody>
          <a:bodyPr/>
          <a:lstStyle/>
          <a:p>
            <a:r>
              <a:rPr lang="de-DE"/>
              <a:t>Chatbot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A77740F-D93B-A97D-4C23-50CC5CA183C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507059" y="3526396"/>
            <a:ext cx="2109033" cy="1888050"/>
          </a:xfrm>
        </p:spPr>
        <p:txBody>
          <a:bodyPr/>
          <a:lstStyle/>
          <a:p>
            <a:r>
              <a:rPr lang="de-DE"/>
              <a:t>Kalender</a:t>
            </a:r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D635E031-ADD5-90E9-D5EE-3C0A0A4C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Idee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0E00B121-28B9-9529-51E0-04961F1206D3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FCD6446A-4C16-FE4B-BE0B-3B3FAC4FB216}" type="datetime1">
              <a:rPr lang="de-DE" smtClean="0"/>
              <a:t>14.03.2025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E1390A6-8DBA-E449-6FD8-13BE1637B8AD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8E524CF-C484-1EE5-5B87-6428ED29089E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DF314987-F771-4337-81C9-940089BF9E6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25918F46-1061-23A7-A825-369110ECA10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289637" y="4224692"/>
            <a:ext cx="1895504" cy="1251447"/>
          </a:xfrm>
        </p:spPr>
        <p:txBody>
          <a:bodyPr/>
          <a:lstStyle/>
          <a:p>
            <a:r>
              <a:rPr lang="de-DE"/>
              <a:t>Zusammenfassen von Informationen und anreichern durch Gesetzestexte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8D31553-086F-24A9-0D7C-39659FEA9B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91585" y="4224692"/>
            <a:ext cx="2109032" cy="1251447"/>
          </a:xfrm>
        </p:spPr>
        <p:txBody>
          <a:bodyPr/>
          <a:lstStyle/>
          <a:p>
            <a:r>
              <a:rPr lang="de-DE"/>
              <a:t>Bereitstellen aller notwendigen Informationen und Download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E77D1B1-B865-D05C-81FF-3B28A125E0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507060" y="4240154"/>
            <a:ext cx="2199522" cy="1251447"/>
          </a:xfrm>
        </p:spPr>
        <p:txBody>
          <a:bodyPr/>
          <a:lstStyle/>
          <a:p>
            <a:r>
              <a:rPr lang="de-DE" err="1"/>
              <a:t>Terminplanunsassistent</a:t>
            </a:r>
            <a:endParaRPr lang="de-DE"/>
          </a:p>
          <a:p>
            <a:r>
              <a:rPr lang="de-DE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4FBE-F0DA-2AD2-E022-5DA0841CB1F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92427" y="3524079"/>
            <a:ext cx="2109033" cy="1888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3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7ADBAA6-5DAA-96F1-52FC-B0003BC3C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1330325"/>
            <a:ext cx="594918" cy="594918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061387A-927C-D1EB-5407-6CB1EB14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2540395"/>
            <a:ext cx="594918" cy="594918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560FDE2C-A1BB-32F4-7E79-70926C62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3750465"/>
            <a:ext cx="594918" cy="594918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4426C380-74BB-56BE-D6B7-45C3D792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4960535"/>
            <a:ext cx="594918" cy="594918"/>
          </a:xfrm>
          <a:custGeom>
            <a:avLst/>
            <a:gdLst>
              <a:gd name="T0" fmla="*/ 497 w 994"/>
              <a:gd name="T1" fmla="*/ 0 h 994"/>
              <a:gd name="T2" fmla="*/ 497 w 994"/>
              <a:gd name="T3" fmla="*/ 0 h 994"/>
              <a:gd name="T4" fmla="*/ 993 w 994"/>
              <a:gd name="T5" fmla="*/ 496 h 994"/>
              <a:gd name="T6" fmla="*/ 993 w 994"/>
              <a:gd name="T7" fmla="*/ 496 h 994"/>
              <a:gd name="T8" fmla="*/ 497 w 994"/>
              <a:gd name="T9" fmla="*/ 993 h 994"/>
              <a:gd name="T10" fmla="*/ 497 w 994"/>
              <a:gd name="T11" fmla="*/ 993 h 994"/>
              <a:gd name="T12" fmla="*/ 0 w 994"/>
              <a:gd name="T13" fmla="*/ 496 h 994"/>
              <a:gd name="T14" fmla="*/ 0 w 994"/>
              <a:gd name="T15" fmla="*/ 496 h 994"/>
              <a:gd name="T16" fmla="*/ 497 w 994"/>
              <a:gd name="T17" fmla="*/ 0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4" h="994">
                <a:moveTo>
                  <a:pt x="497" y="0"/>
                </a:moveTo>
                <a:lnTo>
                  <a:pt x="497" y="0"/>
                </a:lnTo>
                <a:cubicBezTo>
                  <a:pt x="771" y="0"/>
                  <a:pt x="993" y="222"/>
                  <a:pt x="993" y="496"/>
                </a:cubicBezTo>
                <a:lnTo>
                  <a:pt x="993" y="496"/>
                </a:lnTo>
                <a:cubicBezTo>
                  <a:pt x="993" y="770"/>
                  <a:pt x="771" y="993"/>
                  <a:pt x="497" y="993"/>
                </a:cubicBezTo>
                <a:lnTo>
                  <a:pt x="497" y="993"/>
                </a:lnTo>
                <a:cubicBezTo>
                  <a:pt x="222" y="993"/>
                  <a:pt x="0" y="770"/>
                  <a:pt x="0" y="496"/>
                </a:cubicBezTo>
                <a:lnTo>
                  <a:pt x="0" y="496"/>
                </a:lnTo>
                <a:cubicBezTo>
                  <a:pt x="0" y="222"/>
                  <a:pt x="222" y="0"/>
                  <a:pt x="49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CE00944A-C81A-8683-2A07-C6608323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4722" y="2727034"/>
            <a:ext cx="5837516" cy="3824579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9C160664-3DE0-6DC9-C5A5-B6D46FEF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Vision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76DC5E-C314-2415-7F7D-4023D0F7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317B-4883-2043-B9B5-A8AF9643812F}" type="datetime1">
              <a:rPr lang="de-DE" smtClean="0"/>
              <a:t>14.03.2025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6E25D-9E8C-9836-6917-6A5AA999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by Lufthansa Industry Solutions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1FC4E-200E-8920-40E5-3EE0C81D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4987-F771-4337-81C9-940089BF9E6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60EF89EA-2F92-C3EB-9B1C-5F1BB05696E0}"/>
              </a:ext>
            </a:extLst>
          </p:cNvPr>
          <p:cNvSpPr txBox="1">
            <a:spLocks/>
          </p:cNvSpPr>
          <p:nvPr/>
        </p:nvSpPr>
        <p:spPr bwMode="gray">
          <a:xfrm>
            <a:off x="1230259" y="1330325"/>
            <a:ext cx="4543795" cy="8309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ChatBot</a:t>
            </a:r>
            <a:r>
              <a:rPr lang="de-DE" b="0"/>
              <a:t> </a:t>
            </a:r>
            <a:endParaRPr lang="en-US"/>
          </a:p>
          <a:p>
            <a:r>
              <a:rPr lang="de-DE" b="0"/>
              <a:t>Wolfi unterstützt beim Verstehen von komplexen Zusammenhängen und sammeln von Infos</a:t>
            </a:r>
            <a:endParaRPr lang="en-US"/>
          </a:p>
        </p:txBody>
      </p:sp>
      <p:sp>
        <p:nvSpPr>
          <p:cNvPr id="53" name="Textplatzhalter 9">
            <a:extLst>
              <a:ext uri="{FF2B5EF4-FFF2-40B4-BE49-F238E27FC236}">
                <a16:creationId xmlns:a16="http://schemas.microsoft.com/office/drawing/2014/main" id="{7B9765A0-5F32-0AB3-1023-7E693D8F73C8}"/>
              </a:ext>
            </a:extLst>
          </p:cNvPr>
          <p:cNvSpPr txBox="1">
            <a:spLocks/>
          </p:cNvSpPr>
          <p:nvPr/>
        </p:nvSpPr>
        <p:spPr bwMode="gray">
          <a:xfrm>
            <a:off x="1230259" y="2540395"/>
            <a:ext cx="4543795" cy="8309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Dokumente</a:t>
            </a:r>
            <a:br>
              <a:rPr lang="de-DE"/>
            </a:br>
            <a:r>
              <a:rPr lang="de-DE" b="0"/>
              <a:t>Alle Unterlagen, die von Bürgerin/Bürgern hochgeladen mit ML gelesen sind und </a:t>
            </a:r>
            <a:r>
              <a:rPr lang="de-DE" b="0" err="1"/>
              <a:t>basis</a:t>
            </a:r>
            <a:r>
              <a:rPr lang="de-DE" b="0"/>
              <a:t> für individualisierte Bürgersakte stehen.</a:t>
            </a:r>
          </a:p>
        </p:txBody>
      </p:sp>
      <p:sp>
        <p:nvSpPr>
          <p:cNvPr id="54" name="Textplatzhalter 9">
            <a:extLst>
              <a:ext uri="{FF2B5EF4-FFF2-40B4-BE49-F238E27FC236}">
                <a16:creationId xmlns:a16="http://schemas.microsoft.com/office/drawing/2014/main" id="{D51FD201-7A9D-FE8E-DA8C-9E2EA19F6804}"/>
              </a:ext>
            </a:extLst>
          </p:cNvPr>
          <p:cNvSpPr txBox="1">
            <a:spLocks/>
          </p:cNvSpPr>
          <p:nvPr/>
        </p:nvSpPr>
        <p:spPr bwMode="gray">
          <a:xfrm>
            <a:off x="1230259" y="3750465"/>
            <a:ext cx="4543795" cy="83099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Improve</a:t>
            </a:r>
            <a:br>
              <a:rPr lang="de-DE"/>
            </a:br>
            <a:r>
              <a:rPr lang="de-DE" b="0" err="1"/>
              <a:t>Lorem</a:t>
            </a:r>
            <a:r>
              <a:rPr lang="de-DE" b="0"/>
              <a:t> </a:t>
            </a:r>
            <a:r>
              <a:rPr lang="de-DE" b="0" err="1"/>
              <a:t>ipsum</a:t>
            </a:r>
            <a:r>
              <a:rPr lang="de-DE" b="0"/>
              <a:t> </a:t>
            </a:r>
            <a:r>
              <a:rPr lang="de-DE" b="0" err="1"/>
              <a:t>dolor</a:t>
            </a:r>
            <a:r>
              <a:rPr lang="de-DE" b="0"/>
              <a:t> </a:t>
            </a:r>
            <a:r>
              <a:rPr lang="de-DE" b="0" err="1"/>
              <a:t>sit</a:t>
            </a:r>
            <a:r>
              <a:rPr lang="de-DE" b="0"/>
              <a:t> </a:t>
            </a:r>
            <a:r>
              <a:rPr lang="de-DE" b="0" err="1"/>
              <a:t>amet</a:t>
            </a:r>
            <a:r>
              <a:rPr lang="de-DE" b="0"/>
              <a:t>, </a:t>
            </a:r>
            <a:r>
              <a:rPr lang="de-DE" b="0" err="1"/>
              <a:t>consetetur</a:t>
            </a:r>
            <a:r>
              <a:rPr lang="de-DE" b="0"/>
              <a:t> </a:t>
            </a:r>
            <a:r>
              <a:rPr lang="de-DE" b="0" err="1"/>
              <a:t>sadipscing</a:t>
            </a:r>
            <a:r>
              <a:rPr lang="de-DE" b="0"/>
              <a:t> </a:t>
            </a:r>
            <a:r>
              <a:rPr lang="de-DE" b="0" err="1"/>
              <a:t>elitr</a:t>
            </a:r>
            <a:r>
              <a:rPr lang="de-DE" b="0"/>
              <a:t>, sed </a:t>
            </a:r>
            <a:r>
              <a:rPr lang="de-DE" b="0" err="1"/>
              <a:t>diam</a:t>
            </a:r>
            <a:r>
              <a:rPr lang="de-DE" b="0"/>
              <a:t> </a:t>
            </a:r>
            <a:r>
              <a:rPr lang="de-DE" b="0" err="1"/>
              <a:t>nonumy</a:t>
            </a:r>
            <a:r>
              <a:rPr lang="de-DE" b="0"/>
              <a:t> </a:t>
            </a:r>
            <a:r>
              <a:rPr lang="de-DE" b="0" err="1"/>
              <a:t>eirmod</a:t>
            </a:r>
            <a:endParaRPr lang="de-DE" b="0"/>
          </a:p>
        </p:txBody>
      </p:sp>
      <p:sp>
        <p:nvSpPr>
          <p:cNvPr id="55" name="Textplatzhalter 9">
            <a:extLst>
              <a:ext uri="{FF2B5EF4-FFF2-40B4-BE49-F238E27FC236}">
                <a16:creationId xmlns:a16="http://schemas.microsoft.com/office/drawing/2014/main" id="{C17709ED-4FA6-A454-97A7-AC3BF5B3C1B0}"/>
              </a:ext>
            </a:extLst>
          </p:cNvPr>
          <p:cNvSpPr txBox="1">
            <a:spLocks/>
          </p:cNvSpPr>
          <p:nvPr/>
        </p:nvSpPr>
        <p:spPr bwMode="gray">
          <a:xfrm>
            <a:off x="1230259" y="4960535"/>
            <a:ext cx="4543795" cy="8309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91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3654" indent="-255626" algn="l" defTabSz="914491" rtl="0" eaLnBrk="1" latinLnBrk="0" hangingPunct="1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Zentrales Bürgerportal</a:t>
            </a:r>
            <a:br>
              <a:rPr lang="de-DE"/>
            </a:br>
            <a:r>
              <a:rPr lang="de-DE" b="0"/>
              <a:t>Mit eigener Akte und "Wolfi" als zentraler KI-Unterstützer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C9CE263D-16D4-2A2F-8A25-CD120C32F245}"/>
              </a:ext>
            </a:extLst>
          </p:cNvPr>
          <p:cNvGrpSpPr/>
          <p:nvPr/>
        </p:nvGrpSpPr>
        <p:grpSpPr>
          <a:xfrm>
            <a:off x="9344651" y="2191238"/>
            <a:ext cx="594918" cy="953405"/>
            <a:chOff x="9541501" y="1698355"/>
            <a:chExt cx="594918" cy="953405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3066E00F-0B04-E274-D3AE-93A67BAC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501" y="1698355"/>
              <a:ext cx="594918" cy="594918"/>
            </a:xfrm>
            <a:custGeom>
              <a:avLst/>
              <a:gdLst>
                <a:gd name="T0" fmla="*/ 497 w 994"/>
                <a:gd name="T1" fmla="*/ 0 h 994"/>
                <a:gd name="T2" fmla="*/ 497 w 994"/>
                <a:gd name="T3" fmla="*/ 0 h 994"/>
                <a:gd name="T4" fmla="*/ 993 w 994"/>
                <a:gd name="T5" fmla="*/ 496 h 994"/>
                <a:gd name="T6" fmla="*/ 993 w 994"/>
                <a:gd name="T7" fmla="*/ 496 h 994"/>
                <a:gd name="T8" fmla="*/ 497 w 994"/>
                <a:gd name="T9" fmla="*/ 993 h 994"/>
                <a:gd name="T10" fmla="*/ 497 w 994"/>
                <a:gd name="T11" fmla="*/ 993 h 994"/>
                <a:gd name="T12" fmla="*/ 0 w 994"/>
                <a:gd name="T13" fmla="*/ 496 h 994"/>
                <a:gd name="T14" fmla="*/ 0 w 994"/>
                <a:gd name="T15" fmla="*/ 496 h 994"/>
                <a:gd name="T16" fmla="*/ 497 w 994"/>
                <a:gd name="T17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4" h="994">
                  <a:moveTo>
                    <a:pt x="497" y="0"/>
                  </a:moveTo>
                  <a:lnTo>
                    <a:pt x="497" y="0"/>
                  </a:lnTo>
                  <a:cubicBezTo>
                    <a:pt x="771" y="0"/>
                    <a:pt x="993" y="222"/>
                    <a:pt x="993" y="496"/>
                  </a:cubicBezTo>
                  <a:lnTo>
                    <a:pt x="993" y="496"/>
                  </a:lnTo>
                  <a:cubicBezTo>
                    <a:pt x="993" y="770"/>
                    <a:pt x="771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2"/>
                    <a:pt x="222" y="0"/>
                    <a:pt x="49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B8355D50-E3CE-93B2-58B6-343A66B7A8A1}"/>
                </a:ext>
              </a:extLst>
            </p:cNvPr>
            <p:cNvCxnSpPr>
              <a:cxnSpLocks/>
              <a:stCxn id="59" idx="4"/>
            </p:cNvCxnSpPr>
            <p:nvPr/>
          </p:nvCxnSpPr>
          <p:spPr>
            <a:xfrm>
              <a:off x="9838960" y="2292674"/>
              <a:ext cx="0" cy="359086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BE24B1C9-8EE5-8417-24FD-B84AF0BC9B18}"/>
              </a:ext>
            </a:extLst>
          </p:cNvPr>
          <p:cNvGrpSpPr/>
          <p:nvPr/>
        </p:nvGrpSpPr>
        <p:grpSpPr>
          <a:xfrm>
            <a:off x="7084196" y="2856040"/>
            <a:ext cx="594918" cy="1332543"/>
            <a:chOff x="7281046" y="2363157"/>
            <a:chExt cx="594918" cy="1332543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B49601B-862C-0C1A-951B-E49DE5ABF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046" y="2363157"/>
              <a:ext cx="594918" cy="594918"/>
            </a:xfrm>
            <a:custGeom>
              <a:avLst/>
              <a:gdLst>
                <a:gd name="T0" fmla="*/ 497 w 994"/>
                <a:gd name="T1" fmla="*/ 0 h 994"/>
                <a:gd name="T2" fmla="*/ 497 w 994"/>
                <a:gd name="T3" fmla="*/ 0 h 994"/>
                <a:gd name="T4" fmla="*/ 993 w 994"/>
                <a:gd name="T5" fmla="*/ 496 h 994"/>
                <a:gd name="T6" fmla="*/ 993 w 994"/>
                <a:gd name="T7" fmla="*/ 496 h 994"/>
                <a:gd name="T8" fmla="*/ 497 w 994"/>
                <a:gd name="T9" fmla="*/ 993 h 994"/>
                <a:gd name="T10" fmla="*/ 497 w 994"/>
                <a:gd name="T11" fmla="*/ 993 h 994"/>
                <a:gd name="T12" fmla="*/ 0 w 994"/>
                <a:gd name="T13" fmla="*/ 496 h 994"/>
                <a:gd name="T14" fmla="*/ 0 w 994"/>
                <a:gd name="T15" fmla="*/ 496 h 994"/>
                <a:gd name="T16" fmla="*/ 497 w 994"/>
                <a:gd name="T17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4" h="994">
                  <a:moveTo>
                    <a:pt x="497" y="0"/>
                  </a:moveTo>
                  <a:lnTo>
                    <a:pt x="497" y="0"/>
                  </a:lnTo>
                  <a:cubicBezTo>
                    <a:pt x="771" y="0"/>
                    <a:pt x="993" y="222"/>
                    <a:pt x="993" y="496"/>
                  </a:cubicBezTo>
                  <a:lnTo>
                    <a:pt x="993" y="496"/>
                  </a:lnTo>
                  <a:cubicBezTo>
                    <a:pt x="993" y="770"/>
                    <a:pt x="771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2"/>
                    <a:pt x="222" y="0"/>
                    <a:pt x="49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75A9D703-1BD3-23A4-164F-FC909675D67F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7578505" y="2957476"/>
              <a:ext cx="0" cy="738224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11E3B21-4783-23D4-EC09-18C55E79D175}"/>
              </a:ext>
            </a:extLst>
          </p:cNvPr>
          <p:cNvGrpSpPr/>
          <p:nvPr/>
        </p:nvGrpSpPr>
        <p:grpSpPr>
          <a:xfrm>
            <a:off x="8632562" y="3924953"/>
            <a:ext cx="594918" cy="1333142"/>
            <a:chOff x="8829412" y="3432070"/>
            <a:chExt cx="594918" cy="1333142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F88197-38B1-B4CD-7BD0-CCAE74E58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9412" y="3432070"/>
              <a:ext cx="594918" cy="594918"/>
            </a:xfrm>
            <a:custGeom>
              <a:avLst/>
              <a:gdLst>
                <a:gd name="T0" fmla="*/ 497 w 994"/>
                <a:gd name="T1" fmla="*/ 0 h 994"/>
                <a:gd name="T2" fmla="*/ 497 w 994"/>
                <a:gd name="T3" fmla="*/ 0 h 994"/>
                <a:gd name="T4" fmla="*/ 993 w 994"/>
                <a:gd name="T5" fmla="*/ 496 h 994"/>
                <a:gd name="T6" fmla="*/ 993 w 994"/>
                <a:gd name="T7" fmla="*/ 496 h 994"/>
                <a:gd name="T8" fmla="*/ 497 w 994"/>
                <a:gd name="T9" fmla="*/ 993 h 994"/>
                <a:gd name="T10" fmla="*/ 497 w 994"/>
                <a:gd name="T11" fmla="*/ 993 h 994"/>
                <a:gd name="T12" fmla="*/ 0 w 994"/>
                <a:gd name="T13" fmla="*/ 496 h 994"/>
                <a:gd name="T14" fmla="*/ 0 w 994"/>
                <a:gd name="T15" fmla="*/ 496 h 994"/>
                <a:gd name="T16" fmla="*/ 497 w 994"/>
                <a:gd name="T17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4" h="994">
                  <a:moveTo>
                    <a:pt x="497" y="0"/>
                  </a:moveTo>
                  <a:lnTo>
                    <a:pt x="497" y="0"/>
                  </a:lnTo>
                  <a:cubicBezTo>
                    <a:pt x="771" y="0"/>
                    <a:pt x="993" y="222"/>
                    <a:pt x="993" y="496"/>
                  </a:cubicBezTo>
                  <a:lnTo>
                    <a:pt x="993" y="496"/>
                  </a:lnTo>
                  <a:cubicBezTo>
                    <a:pt x="993" y="770"/>
                    <a:pt x="771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2"/>
                    <a:pt x="222" y="0"/>
                    <a:pt x="49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B3FB44D2-78B6-5A29-A03A-64D0C83172DF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>
              <a:off x="9126871" y="4026389"/>
              <a:ext cx="0" cy="738823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66295D35-311B-5B36-222C-AF4A815D003E}"/>
              </a:ext>
            </a:extLst>
          </p:cNvPr>
          <p:cNvGrpSpPr/>
          <p:nvPr/>
        </p:nvGrpSpPr>
        <p:grpSpPr>
          <a:xfrm>
            <a:off x="5785705" y="5232216"/>
            <a:ext cx="594918" cy="1310947"/>
            <a:chOff x="5982555" y="4739333"/>
            <a:chExt cx="594918" cy="1310947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BF936927-87FF-06BD-9D45-A6A265A38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2555" y="4739333"/>
              <a:ext cx="594918" cy="594918"/>
            </a:xfrm>
            <a:custGeom>
              <a:avLst/>
              <a:gdLst>
                <a:gd name="T0" fmla="*/ 497 w 994"/>
                <a:gd name="T1" fmla="*/ 0 h 994"/>
                <a:gd name="T2" fmla="*/ 497 w 994"/>
                <a:gd name="T3" fmla="*/ 0 h 994"/>
                <a:gd name="T4" fmla="*/ 993 w 994"/>
                <a:gd name="T5" fmla="*/ 496 h 994"/>
                <a:gd name="T6" fmla="*/ 993 w 994"/>
                <a:gd name="T7" fmla="*/ 496 h 994"/>
                <a:gd name="T8" fmla="*/ 497 w 994"/>
                <a:gd name="T9" fmla="*/ 993 h 994"/>
                <a:gd name="T10" fmla="*/ 497 w 994"/>
                <a:gd name="T11" fmla="*/ 993 h 994"/>
                <a:gd name="T12" fmla="*/ 0 w 994"/>
                <a:gd name="T13" fmla="*/ 496 h 994"/>
                <a:gd name="T14" fmla="*/ 0 w 994"/>
                <a:gd name="T15" fmla="*/ 496 h 994"/>
                <a:gd name="T16" fmla="*/ 497 w 994"/>
                <a:gd name="T17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4" h="994">
                  <a:moveTo>
                    <a:pt x="497" y="0"/>
                  </a:moveTo>
                  <a:lnTo>
                    <a:pt x="497" y="0"/>
                  </a:lnTo>
                  <a:cubicBezTo>
                    <a:pt x="771" y="0"/>
                    <a:pt x="993" y="222"/>
                    <a:pt x="993" y="496"/>
                  </a:cubicBezTo>
                  <a:lnTo>
                    <a:pt x="993" y="496"/>
                  </a:lnTo>
                  <a:cubicBezTo>
                    <a:pt x="993" y="770"/>
                    <a:pt x="771" y="993"/>
                    <a:pt x="497" y="993"/>
                  </a:cubicBezTo>
                  <a:lnTo>
                    <a:pt x="497" y="993"/>
                  </a:lnTo>
                  <a:cubicBezTo>
                    <a:pt x="222" y="993"/>
                    <a:pt x="0" y="770"/>
                    <a:pt x="0" y="496"/>
                  </a:cubicBezTo>
                  <a:lnTo>
                    <a:pt x="0" y="496"/>
                  </a:lnTo>
                  <a:cubicBezTo>
                    <a:pt x="0" y="222"/>
                    <a:pt x="222" y="0"/>
                    <a:pt x="49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F450D23E-C79A-3A4F-3EC5-D12ACFAE6CB5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>
              <a:off x="6280014" y="5333652"/>
              <a:ext cx="0" cy="71662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D5276AF-23B5-991E-DFFF-22298DE0D599}"/>
              </a:ext>
            </a:extLst>
          </p:cNvPr>
          <p:cNvGrpSpPr/>
          <p:nvPr/>
        </p:nvGrpSpPr>
        <p:grpSpPr>
          <a:xfrm>
            <a:off x="7716857" y="2132678"/>
            <a:ext cx="636487" cy="585245"/>
            <a:chOff x="7913707" y="1639795"/>
            <a:chExt cx="636487" cy="585245"/>
          </a:xfrm>
        </p:grpSpPr>
        <p:sp>
          <p:nvSpPr>
            <p:cNvPr id="50" name="Freihandform 95">
              <a:extLst>
                <a:ext uri="{FF2B5EF4-FFF2-40B4-BE49-F238E27FC236}">
                  <a16:creationId xmlns:a16="http://schemas.microsoft.com/office/drawing/2014/main" id="{7B7A878B-3B76-B576-C5F4-5EFB0D4F8E22}"/>
                </a:ext>
              </a:extLst>
            </p:cNvPr>
            <p:cNvSpPr/>
            <p:nvPr/>
          </p:nvSpPr>
          <p:spPr>
            <a:xfrm>
              <a:off x="7955276" y="1639795"/>
              <a:ext cx="594918" cy="321520"/>
            </a:xfrm>
            <a:custGeom>
              <a:avLst/>
              <a:gdLst>
                <a:gd name="connsiteX0" fmla="*/ 0 w 758282"/>
                <a:gd name="connsiteY0" fmla="*/ 0 h 409809"/>
                <a:gd name="connsiteX1" fmla="*/ 758282 w 758282"/>
                <a:gd name="connsiteY1" fmla="*/ 0 h 409809"/>
                <a:gd name="connsiteX2" fmla="*/ 428341 w 758282"/>
                <a:gd name="connsiteY2" fmla="*/ 230679 h 409809"/>
                <a:gd name="connsiteX3" fmla="*/ 745964 w 758282"/>
                <a:gd name="connsiteY3" fmla="*/ 409809 h 409809"/>
                <a:gd name="connsiteX4" fmla="*/ 0 w 758282"/>
                <a:gd name="connsiteY4" fmla="*/ 409809 h 40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282" h="409809">
                  <a:moveTo>
                    <a:pt x="0" y="0"/>
                  </a:moveTo>
                  <a:lnTo>
                    <a:pt x="758282" y="0"/>
                  </a:lnTo>
                  <a:lnTo>
                    <a:pt x="428341" y="230679"/>
                  </a:lnTo>
                  <a:lnTo>
                    <a:pt x="745964" y="409809"/>
                  </a:lnTo>
                  <a:lnTo>
                    <a:pt x="0" y="409809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177800" indent="-177800" algn="ctr"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CAD84B23-3BC0-C858-F57A-257700EB54F2}"/>
                </a:ext>
              </a:extLst>
            </p:cNvPr>
            <p:cNvCxnSpPr>
              <a:cxnSpLocks/>
            </p:cNvCxnSpPr>
            <p:nvPr/>
          </p:nvCxnSpPr>
          <p:spPr>
            <a:xfrm>
              <a:off x="7913707" y="1639795"/>
              <a:ext cx="0" cy="5852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51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9286-B560-4140-D0E3-A1C448E5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9B2A8A2-AD78-5AC4-7FAB-9693F654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/>
              <a:t>Technischer</a:t>
            </a:r>
            <a:r>
              <a:rPr lang="en-US" sz="6600"/>
              <a:t> </a:t>
            </a:r>
            <a:r>
              <a:rPr lang="en-US" sz="6600" err="1"/>
              <a:t>Überblick</a:t>
            </a:r>
            <a:endParaRPr lang="en-US" sz="660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99A902-2EE2-9FF9-514C-E4EF78DB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C442A5-E1D0-E848-800C-39A677B7EEC0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3/14/2025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DAC0FC-0E05-64AD-77F6-2E17771E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F285FD-9728-9726-E7D6-0F1AA112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314987-F771-4337-81C9-940089BF9E6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3" name="Picture 22" descr="A red blue and yellow circles&#10;&#10;AI-generated content may be incorrect.">
            <a:extLst>
              <a:ext uri="{FF2B5EF4-FFF2-40B4-BE49-F238E27FC236}">
                <a16:creationId xmlns:a16="http://schemas.microsoft.com/office/drawing/2014/main" id="{E95AD03D-8630-9C40-8786-BF6B526D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9" y="2286330"/>
            <a:ext cx="1136641" cy="733872"/>
          </a:xfrm>
          <a:prstGeom prst="rect">
            <a:avLst/>
          </a:prstGeom>
        </p:spPr>
      </p:pic>
      <p:pic>
        <p:nvPicPr>
          <p:cNvPr id="31" name="Picture 30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797AF5D-D566-AC22-EE70-232E068F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56" y="3113357"/>
            <a:ext cx="2017744" cy="53638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B7BB38-85A8-7724-BFA2-2B1E364752F0}"/>
              </a:ext>
            </a:extLst>
          </p:cNvPr>
          <p:cNvSpPr txBox="1"/>
          <p:nvPr/>
        </p:nvSpPr>
        <p:spPr>
          <a:xfrm>
            <a:off x="838200" y="2102798"/>
            <a:ext cx="5996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ChromaDB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Huggingface</a:t>
            </a:r>
            <a:r>
              <a:rPr lang="en-US"/>
              <a:t> all MiniLM-L6-v2 (Für Embedding)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Llama / Mistral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FastAPI</a:t>
            </a:r>
            <a:endParaRPr lang="en-US"/>
          </a:p>
          <a:p>
            <a:endParaRPr lang="en-US"/>
          </a:p>
          <a:p>
            <a:r>
              <a:rPr lang="en-US" b="1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CF92896-4FEC-0633-7C9E-73184378C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140" y="1356224"/>
            <a:ext cx="1516920" cy="1516920"/>
          </a:xfrm>
          <a:prstGeom prst="rect">
            <a:avLst/>
          </a:prstGeom>
        </p:spPr>
      </p:pic>
      <p:pic>
        <p:nvPicPr>
          <p:cNvPr id="68" name="Picture 67" descr="A blue infinity symbol on a black background&#10;&#10;AI-generated content may be incorrect.">
            <a:extLst>
              <a:ext uri="{FF2B5EF4-FFF2-40B4-BE49-F238E27FC236}">
                <a16:creationId xmlns:a16="http://schemas.microsoft.com/office/drawing/2014/main" id="{A9F4D066-6135-28A9-B41A-8D637F4A9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048" y="3986724"/>
            <a:ext cx="2157354" cy="1213511"/>
          </a:xfrm>
          <a:prstGeom prst="rect">
            <a:avLst/>
          </a:prstGeom>
        </p:spPr>
      </p:pic>
      <p:pic>
        <p:nvPicPr>
          <p:cNvPr id="70" name="Picture 6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3EB5AA1-DE01-1791-0235-ED2EFE70E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691" y="3480718"/>
            <a:ext cx="3211830" cy="1066428"/>
          </a:xfrm>
          <a:prstGeom prst="rect">
            <a:avLst/>
          </a:prstGeom>
        </p:spPr>
      </p:pic>
      <p:pic>
        <p:nvPicPr>
          <p:cNvPr id="72" name="Picture 71" descr="A red and white logo&#10;&#10;AI-generated content may be incorrect.">
            <a:extLst>
              <a:ext uri="{FF2B5EF4-FFF2-40B4-BE49-F238E27FC236}">
                <a16:creationId xmlns:a16="http://schemas.microsoft.com/office/drawing/2014/main" id="{765B379A-D3E8-8E0A-80B8-C0D7331DA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402" y="4884124"/>
            <a:ext cx="1327796" cy="1327796"/>
          </a:xfrm>
          <a:prstGeom prst="rect">
            <a:avLst/>
          </a:prstGeom>
        </p:spPr>
      </p:pic>
      <p:pic>
        <p:nvPicPr>
          <p:cNvPr id="74" name="Picture 73" descr="A close up of a logo&#10;&#10;AI-generated content may be incorrect.">
            <a:extLst>
              <a:ext uri="{FF2B5EF4-FFF2-40B4-BE49-F238E27FC236}">
                <a16:creationId xmlns:a16="http://schemas.microsoft.com/office/drawing/2014/main" id="{ADC0D62D-6BE7-DE2A-0068-616B7822E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0058" y="3113357"/>
            <a:ext cx="2552341" cy="91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8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8BECF211-319E-728D-FF01-922728247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3" r="5643"/>
          <a:stretch/>
        </p:blipFill>
        <p:spPr>
          <a:xfrm>
            <a:off x="5521608" y="-405468"/>
            <a:ext cx="6958577" cy="7843827"/>
          </a:xfrm>
          <a:prstGeom prst="rect">
            <a:avLst/>
          </a:prstGeom>
        </p:spPr>
      </p:pic>
      <p:sp>
        <p:nvSpPr>
          <p:cNvPr id="27" name="Ellipse 74">
            <a:extLst>
              <a:ext uri="{FF2B5EF4-FFF2-40B4-BE49-F238E27FC236}">
                <a16:creationId xmlns:a16="http://schemas.microsoft.com/office/drawing/2014/main" id="{5A3D276F-FCA4-3DE6-6EBB-B1BD59CA6CE5}"/>
              </a:ext>
            </a:extLst>
          </p:cNvPr>
          <p:cNvSpPr/>
          <p:nvPr/>
        </p:nvSpPr>
        <p:spPr bwMode="gray">
          <a:xfrm>
            <a:off x="3803492" y="1280160"/>
            <a:ext cx="4297680" cy="4297680"/>
          </a:xfrm>
          <a:prstGeom prst="ellipse">
            <a:avLst/>
          </a:prstGeom>
          <a:noFill/>
          <a:ln w="635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Ellipse 4">
            <a:extLst>
              <a:ext uri="{FF2B5EF4-FFF2-40B4-BE49-F238E27FC236}">
                <a16:creationId xmlns:a16="http://schemas.microsoft.com/office/drawing/2014/main" id="{D75255AE-6998-9018-B998-2ABA6ED671C1}"/>
              </a:ext>
            </a:extLst>
          </p:cNvPr>
          <p:cNvSpPr/>
          <p:nvPr/>
        </p:nvSpPr>
        <p:spPr bwMode="gray">
          <a:xfrm>
            <a:off x="2142332" y="-381000"/>
            <a:ext cx="7620000" cy="7620000"/>
          </a:xfrm>
          <a:prstGeom prst="ellips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23E9F5-A24B-1F9A-9E75-6EEF623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457BC-3BFF-3740-BC7A-3A41BF62263B}" type="datetime1">
              <a:rPr lang="de-DE" noProof="0" smtClean="0"/>
              <a:t>14.03.2025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ADBCD-26C4-9645-C0E1-AE5F0E6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1E54A-4045-38CA-1D4E-FA43FB92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4987-F771-4337-81C9-940089BF9E63}" type="slidenum">
              <a:rPr lang="en-GB" noProof="0" smtClean="0"/>
              <a:pPr/>
              <a:t>5</a:t>
            </a:fld>
            <a:endParaRPr lang="en-GB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7206D0-8AED-F13E-5D8B-1C3EE2D54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gray">
          <a:xfrm>
            <a:off x="4748849" y="2225517"/>
            <a:ext cx="2406966" cy="24069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1B8210-374E-302B-1D16-F8101D5CFA63}"/>
              </a:ext>
            </a:extLst>
          </p:cNvPr>
          <p:cNvSpPr txBox="1"/>
          <p:nvPr/>
        </p:nvSpPr>
        <p:spPr bwMode="gray">
          <a:xfrm>
            <a:off x="360000" y="2991641"/>
            <a:ext cx="3682611" cy="874718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lvl="0"/>
            <a:r>
              <a:rPr lang="de-DE" sz="6000">
                <a:solidFill>
                  <a:srgbClr val="FFFFFF"/>
                </a:solidFill>
              </a:rPr>
              <a:t>Live-Demo</a:t>
            </a:r>
          </a:p>
        </p:txBody>
      </p:sp>
    </p:spTree>
    <p:extLst>
      <p:ext uri="{BB962C8B-B14F-4D97-AF65-F5344CB8AC3E}">
        <p14:creationId xmlns:p14="http://schemas.microsoft.com/office/powerpoint/2010/main" val="324734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8BECF211-319E-728D-FF01-922728247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3" r="5643"/>
          <a:stretch/>
        </p:blipFill>
        <p:spPr>
          <a:xfrm>
            <a:off x="5870794" y="-521593"/>
            <a:ext cx="6958577" cy="7843827"/>
          </a:xfrm>
          <a:prstGeom prst="rect">
            <a:avLst/>
          </a:prstGeom>
        </p:spPr>
      </p:pic>
      <p:sp>
        <p:nvSpPr>
          <p:cNvPr id="27" name="Ellipse 74">
            <a:extLst>
              <a:ext uri="{FF2B5EF4-FFF2-40B4-BE49-F238E27FC236}">
                <a16:creationId xmlns:a16="http://schemas.microsoft.com/office/drawing/2014/main" id="{5A3D276F-FCA4-3DE6-6EBB-B1BD59CA6CE5}"/>
              </a:ext>
            </a:extLst>
          </p:cNvPr>
          <p:cNvSpPr/>
          <p:nvPr/>
        </p:nvSpPr>
        <p:spPr bwMode="gray">
          <a:xfrm>
            <a:off x="3803492" y="1280160"/>
            <a:ext cx="4297680" cy="4297680"/>
          </a:xfrm>
          <a:prstGeom prst="ellipse">
            <a:avLst/>
          </a:prstGeom>
          <a:noFill/>
          <a:ln w="635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Ellipse 4">
            <a:extLst>
              <a:ext uri="{FF2B5EF4-FFF2-40B4-BE49-F238E27FC236}">
                <a16:creationId xmlns:a16="http://schemas.microsoft.com/office/drawing/2014/main" id="{D75255AE-6998-9018-B998-2ABA6ED671C1}"/>
              </a:ext>
            </a:extLst>
          </p:cNvPr>
          <p:cNvSpPr/>
          <p:nvPr/>
        </p:nvSpPr>
        <p:spPr bwMode="gray">
          <a:xfrm>
            <a:off x="2142332" y="-381000"/>
            <a:ext cx="7620000" cy="7620000"/>
          </a:xfrm>
          <a:prstGeom prst="ellips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23E9F5-A24B-1F9A-9E75-6EEF623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B9AF-6E8C-7C4C-874F-FA39493F16F3}" type="datetime1">
              <a:rPr lang="de-DE" noProof="0" smtClean="0"/>
              <a:t>14.03.2025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ADBCD-26C4-9645-C0E1-AE5F0E6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1E54A-4045-38CA-1D4E-FA43FB92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4987-F771-4337-81C9-940089BF9E63}" type="slidenum">
              <a:rPr lang="en-GB" noProof="0" smtClean="0"/>
              <a:pPr/>
              <a:t>6</a:t>
            </a:fld>
            <a:endParaRPr lang="en-GB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7206D0-8AED-F13E-5D8B-1C3EE2D54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gray">
          <a:xfrm>
            <a:off x="4748849" y="2225517"/>
            <a:ext cx="2406966" cy="24069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1B8210-374E-302B-1D16-F8101D5CFA63}"/>
              </a:ext>
            </a:extLst>
          </p:cNvPr>
          <p:cNvSpPr txBox="1"/>
          <p:nvPr/>
        </p:nvSpPr>
        <p:spPr bwMode="gray">
          <a:xfrm>
            <a:off x="360001" y="2991641"/>
            <a:ext cx="3330070" cy="874718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lvl="0"/>
            <a:r>
              <a:rPr lang="de-DE" sz="6000">
                <a:solidFill>
                  <a:srgbClr val="FFFFFF"/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42692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8BECF211-319E-728D-FF01-922728247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3" r="5643"/>
          <a:stretch/>
        </p:blipFill>
        <p:spPr>
          <a:xfrm>
            <a:off x="5518671" y="-786607"/>
            <a:ext cx="6958577" cy="7843827"/>
          </a:xfrm>
          <a:prstGeom prst="rect">
            <a:avLst/>
          </a:prstGeom>
        </p:spPr>
      </p:pic>
      <p:sp>
        <p:nvSpPr>
          <p:cNvPr id="27" name="Ellipse 74">
            <a:extLst>
              <a:ext uri="{FF2B5EF4-FFF2-40B4-BE49-F238E27FC236}">
                <a16:creationId xmlns:a16="http://schemas.microsoft.com/office/drawing/2014/main" id="{5A3D276F-FCA4-3DE6-6EBB-B1BD59CA6CE5}"/>
              </a:ext>
            </a:extLst>
          </p:cNvPr>
          <p:cNvSpPr/>
          <p:nvPr/>
        </p:nvSpPr>
        <p:spPr bwMode="gray">
          <a:xfrm>
            <a:off x="3803492" y="1295658"/>
            <a:ext cx="4297680" cy="4297680"/>
          </a:xfrm>
          <a:prstGeom prst="ellipse">
            <a:avLst/>
          </a:prstGeom>
          <a:noFill/>
          <a:ln w="6350"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Ellipse 4">
            <a:extLst>
              <a:ext uri="{FF2B5EF4-FFF2-40B4-BE49-F238E27FC236}">
                <a16:creationId xmlns:a16="http://schemas.microsoft.com/office/drawing/2014/main" id="{D75255AE-6998-9018-B998-2ABA6ED671C1}"/>
              </a:ext>
            </a:extLst>
          </p:cNvPr>
          <p:cNvSpPr/>
          <p:nvPr/>
        </p:nvSpPr>
        <p:spPr bwMode="gray">
          <a:xfrm>
            <a:off x="2142332" y="-381000"/>
            <a:ext cx="7620000" cy="7620000"/>
          </a:xfrm>
          <a:prstGeom prst="ellips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 algn="ctr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23E9F5-A24B-1F9A-9E75-6EEF623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34B3-DFEB-E341-857C-7B2FC248F9D3}" type="datetime1">
              <a:rPr lang="de-DE" noProof="0" smtClean="0"/>
              <a:t>14.03.2025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2ADBCD-26C4-9645-C0E1-AE5F0E66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© by Lufthansa Industry Solutions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1E54A-4045-38CA-1D4E-FA43FB92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14987-F771-4337-81C9-940089BF9E63}" type="slidenum">
              <a:rPr lang="en-GB" noProof="0" smtClean="0"/>
              <a:pPr/>
              <a:t>7</a:t>
            </a:fld>
            <a:endParaRPr lang="en-GB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7206D0-8AED-F13E-5D8B-1C3EE2D54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gray">
          <a:xfrm>
            <a:off x="4748849" y="2241015"/>
            <a:ext cx="2406966" cy="240696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1B8210-374E-302B-1D16-F8101D5CFA63}"/>
              </a:ext>
            </a:extLst>
          </p:cNvPr>
          <p:cNvSpPr txBox="1"/>
          <p:nvPr/>
        </p:nvSpPr>
        <p:spPr bwMode="gray">
          <a:xfrm>
            <a:off x="360000" y="2991641"/>
            <a:ext cx="3802926" cy="874718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l"/>
            <a:r>
              <a:rPr lang="de-DE" sz="6000">
                <a:solidFill>
                  <a:schemeClr val="bg1"/>
                </a:solidFill>
              </a:rPr>
              <a:t>Diskussion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d1c7476-f302-47ca-97a0-972f32671471}" enabled="1" method="Standard" siteId="{72e15514-5be9-46a8-8b0b-af9b1b77b3b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Lufthansa Solutions Squad</vt:lpstr>
      <vt:lpstr>Die Idee</vt:lpstr>
      <vt:lpstr>Vision</vt:lpstr>
      <vt:lpstr>Technischer Überblick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SCHRADER, LUKAS</dc:creator>
  <cp:revision>1</cp:revision>
  <dcterms:created xsi:type="dcterms:W3CDTF">2025-03-13T10:37:38Z</dcterms:created>
  <dcterms:modified xsi:type="dcterms:W3CDTF">2025-03-14T09:15:50Z</dcterms:modified>
</cp:coreProperties>
</file>