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71" r:id="rId3"/>
    <p:sldId id="572" r:id="rId4"/>
    <p:sldId id="57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43"/>
  </p:normalViewPr>
  <p:slideViewPr>
    <p:cSldViewPr snapToGrid="0">
      <p:cViewPr varScale="1">
        <p:scale>
          <a:sx n="118" d="100"/>
          <a:sy n="118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517F4-58C0-C8E5-09F2-38E564F35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01A697-890B-1A8A-DEB5-D1CFC4346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9341C-10FE-8B79-3ED2-83E8EDB0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13.03.25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F92EB-E62A-653F-7F59-ED244CA1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824FE6-7AE5-EA12-ABF0-FEEEB0D2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003A8-4361-000E-9BBD-3F251591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577BDA-48F6-E068-7A87-31EC7AEC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D0326-23BE-560D-952F-66A01430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13.03.25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2E6046-71E7-AF2C-C68E-90EAAC2D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82F080-CE1C-3DD9-D914-C25E7DC6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52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1F771D-BA99-D261-9892-489D210F2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A75143-8915-6708-2E3D-FB156A4E9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FD5BB-E82F-90DC-7ECF-C1F2377D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13.03.25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AFBBCB-087E-07A3-DD78-A9AF32CF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51AC71-9D3C-54F1-A1A2-F38944E5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20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blank_turquoise_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734643-6D1C-E5D3-DD0D-5EEFCBD93E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21181E-86D2-C156-563F-266ADEEE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A9BF645-5840-6D46-AE9E-AB256CC9235A}" type="datetime1">
              <a:rPr lang="de-DE" smtClean="0"/>
              <a:t>03.03.25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803134-C4D0-5599-156D-6A08C505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by Lufthansa Industry Solutions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03A8B6-3E18-FBCD-C8D5-3AE61073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F314987-F771-4337-81C9-940089BF9E6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87242A3-B697-523B-47A5-35DF11AF65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1330324"/>
            <a:ext cx="11839575" cy="552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871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758CF-B603-BF2A-89BB-C9F1ED03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24A3F1-036A-EB55-7DCF-2D6221BF5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9C15E3-4430-0A2B-82C8-3EBADA76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13.03.25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6F9796-1FD8-7982-8EE5-268100A0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8F4CB9-2DEB-8A14-A73B-58EFECDB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58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EE5CE-30C9-E10B-DCDF-142003B6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A747ED-7E84-9114-E95A-AB687BC0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C9FD0D-899F-B0DA-DD08-7ED9CC43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13.03.25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27195-4766-F2B8-D648-677631DC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F3A93-8556-7812-0219-7C77A9E6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87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7F7EC-2F18-A75B-7435-8DEFA521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81508-E641-6F67-7D76-84129C3BC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6555C0-4D82-67FF-8DFA-67083064C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11FBB5-BFF1-35BA-0473-758D43EF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13.03.25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ECDB68-80AB-6602-AE51-36227A89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883945-BA96-9598-DF72-83B97EF5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35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4A0E0-3BA1-60E6-3494-F1359C26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2EBF9E-1593-822A-C336-800C5919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1FA9A9-2FA4-9D2F-22BF-1E95290BC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AECAFB-5380-BEA8-E5F0-CF489F3F8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DC50D3-8612-0EA1-951F-2711B9E35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31A4D7-DBBF-59E8-29A7-09BE273C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13.03.25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AE2D7-66A0-B68C-CBCA-DC5B966C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4CAE-4BD1-1615-31F7-735DB6EF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51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07121-B82B-9FEC-ECC9-2865F1B9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6C3850-46E5-0DF0-EAD8-C6178A0F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13.03.25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5BBA08-B1D3-22F1-7D78-AE870299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1A76-C4A5-C6D2-9856-1722310E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7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3CF95-C2A0-AC3A-0C7E-5443C37F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13.03.25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E0EEAC-525F-7E91-DA24-9D303BA8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5361AA-8BDA-8E9A-D98E-953DF025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56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869E2-D483-6C00-8624-5723B2E9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50C781-C262-08BE-1CEA-D1B4C159F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2AB06-85DE-92E9-6761-3CD9FB56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07262E-E933-9D6C-A233-AD9814F0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13.03.25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2B78B0-3B42-323A-2812-8D6E2772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9CF554-2CC7-0770-31EE-32F16334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05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72CBE-4A02-6830-93D5-28AD9DB6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48A6AB-9CBD-857E-08AC-801FDF440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8D97AF-1643-9C95-7175-6E197235A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021CA8-C5FF-B8C5-F800-5E07BAE3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13.03.25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875FCD-85F7-B19F-D80D-085955FA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D52B12-0DB6-B60E-D4C2-40241285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80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8B6951-E330-F302-7E6B-14874E6F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695FE4-EDC1-78E0-4B33-B41D15AA8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17E175-2E7B-E9E8-5CAB-2A3417784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59870B-0E29-9349-AB63-4D9BFC43934C}" type="datetimeFigureOut">
              <a:rPr lang="de-DE" smtClean="0"/>
              <a:t>13.03.25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C7FD7-FA10-1535-288A-2CEA63BB7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9C5163-1DD4-C914-B322-6A50264DC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B27483-903E-9A40-AA10-2E628DAB6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0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25542-FB9D-49B5-EE91-C16ABBC2B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DA4D79-619E-4072-5DFD-AC76B8210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07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5BE5D26-59FF-871A-1231-56DF309A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Lufthansa Solutions Squad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44E0A-A1FE-9234-9F72-04EF5AC2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8C442A5-E1D0-E848-800C-39A677B7EEC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3/13/25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Grafik 5" descr="Ein Bild, das Cartoon, Säugetier, Clipart, Kunst enthält.&#10;&#10;KI-generierte Inhalte können fehlerhaft sein.">
            <a:extLst>
              <a:ext uri="{FF2B5EF4-FFF2-40B4-BE49-F238E27FC236}">
                <a16:creationId xmlns:a16="http://schemas.microsoft.com/office/drawing/2014/main" id="{291A206D-FE59-5C4E-789A-0900775E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B26A75-7F13-411C-6C56-59DEC0B2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52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© by Lufthansa Industry Solutions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1D3184-844F-E556-FED1-29E74822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1800" y="6356350"/>
            <a:ext cx="762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F314987-F771-4337-81C9-940089BF9E63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7BCDE1-75B4-A408-DFA6-C01B7B69859D}"/>
              </a:ext>
            </a:extLst>
          </p:cNvPr>
          <p:cNvSpPr txBox="1"/>
          <p:nvPr/>
        </p:nvSpPr>
        <p:spPr>
          <a:xfrm>
            <a:off x="890338" y="4630582"/>
            <a:ext cx="235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Wolfi – der Wegweiser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8276B0-640D-7945-1722-B5BC06737EA4}"/>
              </a:ext>
            </a:extLst>
          </p:cNvPr>
          <p:cNvSpPr txBox="1"/>
          <p:nvPr/>
        </p:nvSpPr>
        <p:spPr>
          <a:xfrm>
            <a:off x="890338" y="4921107"/>
            <a:ext cx="3481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effectLst/>
                <a:latin typeface="Helvetica Neue" panose="02000503000000020004" pitchFamily="2" charset="0"/>
              </a:rPr>
              <a:t>Der erste Wolf dem du wirklich vertrauen kannst</a:t>
            </a:r>
          </a:p>
        </p:txBody>
      </p:sp>
    </p:spTree>
    <p:extLst>
      <p:ext uri="{BB962C8B-B14F-4D97-AF65-F5344CB8AC3E}">
        <p14:creationId xmlns:p14="http://schemas.microsoft.com/office/powerpoint/2010/main" val="139025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00AA36D-6116-DC90-5E14-0DAEFC46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/>
              <a:t>Herausforderung</a:t>
            </a:r>
            <a:endParaRPr lang="en-US" sz="66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44E0A-A1FE-9234-9F72-04EF5AC2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C442A5-E1D0-E848-800C-39A677B7EEC0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3/13/25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B26A75-7F13-411C-6C56-59DEC0B2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by Lufthansa Industry Solutions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1D3184-844F-E556-FED1-29E74822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314987-F771-4337-81C9-940089BF9E6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6D741-A28A-C54D-5A66-988AA5D58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F1E2DCA-528C-E25C-8389-941B134A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Zielgruppe</a:t>
            </a:r>
          </a:p>
        </p:txBody>
      </p:sp>
      <p:pic>
        <p:nvPicPr>
          <p:cNvPr id="9" name="Grafik 8" descr="Ein Bild, das Clipart, Zeichnung, Darstellung, Entwurf enthält.&#10;&#10;KI-generierte Inhalte können fehlerhaft sein.">
            <a:extLst>
              <a:ext uri="{FF2B5EF4-FFF2-40B4-BE49-F238E27FC236}">
                <a16:creationId xmlns:a16="http://schemas.microsoft.com/office/drawing/2014/main" id="{345AE669-63F0-EB2E-1F11-2E88A804B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11" name="Grafik 10" descr="Ein Bild, das Entwurf, Clipart, Lineart, Zeichnung enthält.&#10;&#10;KI-generierte Inhalte können fehlerhaft sein.">
            <a:extLst>
              <a:ext uri="{FF2B5EF4-FFF2-40B4-BE49-F238E27FC236}">
                <a16:creationId xmlns:a16="http://schemas.microsoft.com/office/drawing/2014/main" id="{03CF3E4B-95E3-19C2-CEA9-F37BDDC2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812" y="2642616"/>
            <a:ext cx="3605784" cy="3605784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7C60C0-FEC8-3437-DAA0-FA610A0F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C442A5-E1D0-E848-800C-39A677B7EEC0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3/13/25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25C806-6F8A-CDE8-2FA9-9336F6EF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by Lufthansa Industry Solutions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0F02EF-1647-0508-F2CE-7B4C4475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314987-F771-4337-81C9-940089BF9E6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4E86ECC-A726-55E8-7A09-141A84220A88}"/>
              </a:ext>
            </a:extLst>
          </p:cNvPr>
          <p:cNvSpPr txBox="1"/>
          <p:nvPr/>
        </p:nvSpPr>
        <p:spPr>
          <a:xfrm>
            <a:off x="1240972" y="2273284"/>
            <a:ext cx="123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Einwohner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872434-53FC-B43A-2F06-020432F23343}"/>
              </a:ext>
            </a:extLst>
          </p:cNvPr>
          <p:cNvSpPr txBox="1"/>
          <p:nvPr/>
        </p:nvSpPr>
        <p:spPr>
          <a:xfrm>
            <a:off x="7171726" y="2271579"/>
            <a:ext cx="223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Mitarbeiter der Stadt</a:t>
            </a:r>
          </a:p>
        </p:txBody>
      </p:sp>
    </p:spTree>
    <p:extLst>
      <p:ext uri="{BB962C8B-B14F-4D97-AF65-F5344CB8AC3E}">
        <p14:creationId xmlns:p14="http://schemas.microsoft.com/office/powerpoint/2010/main" val="26125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d1c7476-f302-47ca-97a0-972f32671471}" enabled="1" method="Standard" siteId="{72e15514-5be9-46a8-8b0b-af9b1b77b3b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Helvetica Neue</vt:lpstr>
      <vt:lpstr>Office</vt:lpstr>
      <vt:lpstr>PowerPoint-Präsentation</vt:lpstr>
      <vt:lpstr>Lufthansa Solutions Squad</vt:lpstr>
      <vt:lpstr>Herausforderung</vt:lpstr>
      <vt:lpstr>Zielgruppe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SCHRADER, LUKAS</dc:creator>
  <cp:lastModifiedBy>SCHRADER, LUKAS</cp:lastModifiedBy>
  <cp:revision>1</cp:revision>
  <dcterms:created xsi:type="dcterms:W3CDTF">2025-03-13T10:37:38Z</dcterms:created>
  <dcterms:modified xsi:type="dcterms:W3CDTF">2025-03-13T10:51:55Z</dcterms:modified>
</cp:coreProperties>
</file>