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5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9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0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6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4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0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6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F9728-8B58-485F-AB1A-79188E33B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4" b="1100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F0303-32D4-4853-8C02-AE5869F1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SG" sz="4400" dirty="0">
                <a:solidFill>
                  <a:schemeClr val="tx1"/>
                </a:solidFill>
              </a:rPr>
              <a:t>Best location to set up Japanese restaurant in Clementi, Singapore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D682-2EDD-45F6-A731-7AF7BD98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Clementi, Singapore as an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9BCB-3D69-4478-84F5-CF737762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One of the affluent area in Singapore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Such opportunity is difficult to find, especially in Singapore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Due to its hyper competitive F&amp;B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Lack of opportunity for young entrepreneur to grow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dirty="0"/>
          </a:p>
          <a:p>
            <a:pPr marL="201168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02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9FA5-CCDC-4F1D-A8A3-90CB0CC4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50CF-9EAF-4A45-ABD8-A5770937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err="1"/>
              <a:t>Foursquared</a:t>
            </a:r>
            <a:r>
              <a:rPr lang="en-SG" dirty="0"/>
              <a:t> API data from Clementi, Singapore Japanese restaurants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 Remove NULL and duplicate data</a:t>
            </a:r>
          </a:p>
        </p:txBody>
      </p:sp>
    </p:spTree>
    <p:extLst>
      <p:ext uri="{BB962C8B-B14F-4D97-AF65-F5344CB8AC3E}">
        <p14:creationId xmlns:p14="http://schemas.microsoft.com/office/powerpoint/2010/main" val="138274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C896-DB8B-48CA-84D5-5A819425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Japanese Restaurants in Clementi, Singapore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18082B-B01E-4C86-9960-3FF34582E0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465" y="2290343"/>
            <a:ext cx="77057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6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D884-7B5D-4152-8CDD-81522F1E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Japanese restaurants in Sunset Way, Clementi, Singapore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55A143-0606-49D3-ABF7-87BBD91EA3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5928" y="2108200"/>
            <a:ext cx="4940469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6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A759-B239-4DFC-88D6-F0BF1144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C8B6-60CC-455A-974A-843FE01B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Best area to have a restaurant in Singapore at Clementi area is North-East, Sunset Way.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Accuracy has room for improvement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Take the opportunity to leverage on the studies collected</a:t>
            </a:r>
          </a:p>
        </p:txBody>
      </p:sp>
    </p:spTree>
    <p:extLst>
      <p:ext uri="{BB962C8B-B14F-4D97-AF65-F5344CB8AC3E}">
        <p14:creationId xmlns:p14="http://schemas.microsoft.com/office/powerpoint/2010/main" val="18764406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D24"/>
      </a:dk2>
      <a:lt2>
        <a:srgbClr val="E8E2E4"/>
      </a:lt2>
      <a:accent1>
        <a:srgbClr val="55B18F"/>
      </a:accent1>
      <a:accent2>
        <a:srgbClr val="4EB463"/>
      </a:accent2>
      <a:accent3>
        <a:srgbClr val="67B254"/>
      </a:accent3>
      <a:accent4>
        <a:srgbClr val="87AD4A"/>
      </a:accent4>
      <a:accent5>
        <a:srgbClr val="A8A55C"/>
      </a:accent5>
      <a:accent6>
        <a:srgbClr val="D59344"/>
      </a:accent6>
      <a:hlink>
        <a:srgbClr val="AE6983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 Pro Cond Light</vt:lpstr>
      <vt:lpstr>Speak Pro</vt:lpstr>
      <vt:lpstr>RetrospectVTI</vt:lpstr>
      <vt:lpstr>Best location to set up Japanese restaurant in Clementi, Singapore</vt:lpstr>
      <vt:lpstr>Clementi, Singapore as an opportunity</vt:lpstr>
      <vt:lpstr>Data acquisition and Cleaning</vt:lpstr>
      <vt:lpstr>Japanese Restaurants in Clementi, Singapore</vt:lpstr>
      <vt:lpstr>Japanese restaurants in Sunset Way, Clementi, Singapore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location to set up Japanese restaurant in Clementi, Singapore</dc:title>
  <dc:creator>Wei Jie Tham Lukas</dc:creator>
  <cp:lastModifiedBy>Wei Jie Tham Lukas</cp:lastModifiedBy>
  <cp:revision>1</cp:revision>
  <dcterms:created xsi:type="dcterms:W3CDTF">2019-12-30T08:04:34Z</dcterms:created>
  <dcterms:modified xsi:type="dcterms:W3CDTF">2019-12-30T08:10:28Z</dcterms:modified>
</cp:coreProperties>
</file>