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0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8311" autoAdjust="0"/>
  </p:normalViewPr>
  <p:slideViewPr>
    <p:cSldViewPr snapToGrid="0">
      <p:cViewPr varScale="1">
        <p:scale>
          <a:sx n="64" d="100"/>
          <a:sy n="64" d="100"/>
        </p:scale>
        <p:origin x="5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4102A-F4FE-4816-839D-49E10E5A46A8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E67E1-9CE9-4699-B769-C8874AF30C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8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E67E1-9CE9-4699-B769-C8874AF30C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9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E67E1-9CE9-4699-B769-C8874AF30C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4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AC6-09E1-4FC2-ADA1-32589C33185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866F-FB15-4323-884B-EF9F74D20B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01F26-285A-4A31-BE7B-95271D5BEA3B}"/>
              </a:ext>
            </a:extLst>
          </p:cNvPr>
          <p:cNvSpPr/>
          <p:nvPr/>
        </p:nvSpPr>
        <p:spPr>
          <a:xfrm>
            <a:off x="10924032" y="121920"/>
            <a:ext cx="1109472" cy="16581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AC6-09E1-4FC2-ADA1-32589C33185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866F-FB15-4323-884B-EF9F74D2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2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AC6-09E1-4FC2-ADA1-32589C33185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866F-FB15-4323-884B-EF9F74D2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6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AC6-09E1-4FC2-ADA1-32589C33185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866F-FB15-4323-884B-EF9F74D2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7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AC6-09E1-4FC2-ADA1-32589C33185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866F-FB15-4323-884B-EF9F74D2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1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AC6-09E1-4FC2-ADA1-32589C33185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866F-FB15-4323-884B-EF9F74D2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3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AC6-09E1-4FC2-ADA1-32589C33185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866F-FB15-4323-884B-EF9F74D2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5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AC6-09E1-4FC2-ADA1-32589C33185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866F-FB15-4323-884B-EF9F74D2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3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AC6-09E1-4FC2-ADA1-32589C33185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866F-FB15-4323-884B-EF9F74D2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6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AC6-09E1-4FC2-ADA1-32589C33185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866F-FB15-4323-884B-EF9F74D2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2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BAC6-09E1-4FC2-ADA1-32589C33185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866F-FB15-4323-884B-EF9F74D2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BAC6-09E1-4FC2-ADA1-32589C33185B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866F-FB15-4323-884B-EF9F74D20B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2615387-03DA-4D24-9845-06A9D1AE202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074" y="185738"/>
            <a:ext cx="1433926" cy="143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62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CA6D03-9C1A-4250-A5B7-6EE6CDB1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 dirty="0"/>
              <a:t>NLP Crisis Informatics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F79FC-22DC-49A1-AD76-1A5D2CAC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20" y="2330344"/>
            <a:ext cx="9888330" cy="3905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46AEF-9334-461E-BC3B-B6F54CA2ECFC}"/>
              </a:ext>
            </a:extLst>
          </p:cNvPr>
          <p:cNvSpPr txBox="1"/>
          <p:nvPr/>
        </p:nvSpPr>
        <p:spPr>
          <a:xfrm>
            <a:off x="838200" y="1487296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445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546AEF-9334-461E-BC3B-B6F54CA2ECFC}"/>
              </a:ext>
            </a:extLst>
          </p:cNvPr>
          <p:cNvSpPr txBox="1"/>
          <p:nvPr/>
        </p:nvSpPr>
        <p:spPr>
          <a:xfrm>
            <a:off x="812074" y="621861"/>
            <a:ext cx="4923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Preprocessing Steps and Results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BB09723-6FD6-40B7-9044-47C4835B0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83841"/>
              </p:ext>
            </p:extLst>
          </p:nvPr>
        </p:nvGraphicFramePr>
        <p:xfrm>
          <a:off x="5735793" y="3537284"/>
          <a:ext cx="6093994" cy="28274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1227">
                  <a:extLst>
                    <a:ext uri="{9D8B030D-6E8A-4147-A177-3AD203B41FA5}">
                      <a16:colId xmlns:a16="http://schemas.microsoft.com/office/drawing/2014/main" val="2208024612"/>
                    </a:ext>
                  </a:extLst>
                </a:gridCol>
                <a:gridCol w="3252767">
                  <a:extLst>
                    <a:ext uri="{9D8B030D-6E8A-4147-A177-3AD203B41FA5}">
                      <a16:colId xmlns:a16="http://schemas.microsoft.com/office/drawing/2014/main" val="1541946754"/>
                    </a:ext>
                  </a:extLst>
                </a:gridCol>
              </a:tblGrid>
              <a:tr h="403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16625"/>
                  </a:ext>
                </a:extLst>
              </a:tr>
              <a:tr h="403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77933"/>
                  </a:ext>
                </a:extLst>
              </a:tr>
              <a:tr h="403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Naive Bayes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18466"/>
                  </a:ext>
                </a:extLst>
              </a:tr>
              <a:tr h="403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36016"/>
                  </a:ext>
                </a:extLst>
              </a:tr>
              <a:tr h="403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51255"/>
                  </a:ext>
                </a:extLst>
              </a:tr>
              <a:tr h="403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Deep LSTM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8275"/>
                  </a:ext>
                </a:extLst>
              </a:tr>
              <a:tr h="403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401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5AC1303-5D3E-4123-BD6B-738E46FE2A85}"/>
              </a:ext>
            </a:extLst>
          </p:cNvPr>
          <p:cNvSpPr txBox="1"/>
          <p:nvPr/>
        </p:nvSpPr>
        <p:spPr>
          <a:xfrm>
            <a:off x="3046997" y="185934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D602648A-95C8-4EBC-AB9F-A570D3A9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074" y="1244037"/>
            <a:ext cx="8572558" cy="35565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Exploring Length of tweets v/s Number of Tweets </a:t>
            </a:r>
          </a:p>
          <a:p>
            <a:r>
              <a:rPr lang="en-US" altLang="ko-KR" sz="2400" dirty="0"/>
              <a:t>Exploring Number of words v/s Number of Tweets</a:t>
            </a:r>
          </a:p>
          <a:p>
            <a:r>
              <a:rPr lang="en-US" altLang="ko-KR" sz="2400" dirty="0"/>
              <a:t>Missing Data Analysis  and filling </a:t>
            </a:r>
          </a:p>
          <a:p>
            <a:r>
              <a:rPr lang="en-US" altLang="ko-KR" sz="2400" dirty="0"/>
              <a:t>Removing URL &amp; Special Characters</a:t>
            </a:r>
          </a:p>
          <a:p>
            <a:r>
              <a:rPr lang="en-US" altLang="ko-KR" sz="2400" dirty="0"/>
              <a:t>Tokenization</a:t>
            </a:r>
          </a:p>
          <a:p>
            <a:r>
              <a:rPr lang="en-US" altLang="ko-KR" sz="2400" dirty="0"/>
              <a:t>Glove Vector Embeddings </a:t>
            </a:r>
          </a:p>
          <a:p>
            <a:pPr marL="0" indent="0">
              <a:buNone/>
            </a:pPr>
            <a:br>
              <a:rPr lang="en-US" altLang="ko-KR" sz="2400" dirty="0"/>
            </a:b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84351168"/>
      </p:ext>
    </p:extLst>
  </p:cSld>
  <p:clrMapOvr>
    <a:masterClrMapping/>
  </p:clrMapOvr>
</p:sld>
</file>

<file path=ppt/theme/theme1.xml><?xml version="1.0" encoding="utf-8"?>
<a:theme xmlns:a="http://schemas.openxmlformats.org/drawingml/2006/main" name="UNDP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DP Theme" id="{DCBC2F71-9A9E-4F29-B687-3A279F0AAD33}" vid="{7ABA3FD6-EFF2-4CCF-9FFD-AF493439305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UNDP Theme</Template>
  <TotalTime>623</TotalTime>
  <Words>70</Words>
  <Application>Microsoft Office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UNDP Theme</vt:lpstr>
      <vt:lpstr>NLP Crisis Informatics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Ken Jung</dc:creator>
  <cp:lastModifiedBy>Quoc Tuong Dong</cp:lastModifiedBy>
  <cp:revision>45</cp:revision>
  <dcterms:created xsi:type="dcterms:W3CDTF">2021-04-06T07:08:09Z</dcterms:created>
  <dcterms:modified xsi:type="dcterms:W3CDTF">2021-04-21T04:45:37Z</dcterms:modified>
</cp:coreProperties>
</file>