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313" r:id="rId3"/>
    <p:sldId id="314" r:id="rId4"/>
    <p:sldId id="315" r:id="rId5"/>
    <p:sldId id="309" r:id="rId6"/>
    <p:sldId id="257" r:id="rId7"/>
    <p:sldId id="310" r:id="rId8"/>
    <p:sldId id="312" r:id="rId9"/>
    <p:sldId id="311" r:id="rId10"/>
    <p:sldId id="273" r:id="rId11"/>
    <p:sldId id="26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390C6-034E-4C2B-9F30-AACCD72C1AA0}" v="1" dt="2021-04-11T02:11:51.083"/>
  </p1510:revLst>
</p1510:revInfo>
</file>

<file path=ppt/tableStyles.xml><?xml version="1.0" encoding="utf-8"?>
<a:tblStyleLst xmlns:a="http://schemas.openxmlformats.org/drawingml/2006/main" def="{5A0C4B3B-DDCD-4A84-8600-35459D6AC9EA}">
  <a:tblStyle styleId="{5A0C4B3B-DDCD-4A84-8600-35459D6AC9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1" autoAdjust="0"/>
    <p:restoredTop sz="94662"/>
  </p:normalViewPr>
  <p:slideViewPr>
    <p:cSldViewPr>
      <p:cViewPr>
        <p:scale>
          <a:sx n="103" d="100"/>
          <a:sy n="103" d="100"/>
        </p:scale>
        <p:origin x="-2285" y="-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0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oc Tuong Dong" userId="S::dong.qu@northeastern.edu::87607ed2-5cf3-4a22-882b-46f2148277f0" providerId="AD" clId="Web-{755390C6-034E-4C2B-9F30-AACCD72C1AA0}"/>
    <pc:docChg chg="modSld">
      <pc:chgData name="Quoc Tuong Dong" userId="S::dong.qu@northeastern.edu::87607ed2-5cf3-4a22-882b-46f2148277f0" providerId="AD" clId="Web-{755390C6-034E-4C2B-9F30-AACCD72C1AA0}" dt="2021-04-11T02:11:51.083" v="0" actId="1076"/>
      <pc:docMkLst>
        <pc:docMk/>
      </pc:docMkLst>
      <pc:sldChg chg="modSp">
        <pc:chgData name="Quoc Tuong Dong" userId="S::dong.qu@northeastern.edu::87607ed2-5cf3-4a22-882b-46f2148277f0" providerId="AD" clId="Web-{755390C6-034E-4C2B-9F30-AACCD72C1AA0}" dt="2021-04-11T02:11:51.083" v="0" actId="1076"/>
        <pc:sldMkLst>
          <pc:docMk/>
          <pc:sldMk cId="2197404141" sldId="309"/>
        </pc:sldMkLst>
        <pc:spChg chg="mod">
          <ac:chgData name="Quoc Tuong Dong" userId="S::dong.qu@northeastern.edu::87607ed2-5cf3-4a22-882b-46f2148277f0" providerId="AD" clId="Web-{755390C6-034E-4C2B-9F30-AACCD72C1AA0}" dt="2021-04-11T02:11:51.083" v="0" actId="1076"/>
          <ac:spMkLst>
            <pc:docMk/>
            <pc:sldMk cId="2197404141" sldId="309"/>
            <ac:spMk id="352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1687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4" name="Google Shape;3464;g8e2cf62466_0_27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5" name="Google Shape;3465;g8e2cf62466_0_27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9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8e2cf62466_0_2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8e2cf62466_0_2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8e2cf62466_0_2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8e2cf62466_0_2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Google Shape;3951;g8e2cf62466_0_28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2" name="Google Shape;3952;g8e2cf62466_0_28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" name="Google Shape;3627;g8e2cf62466_0_27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8" name="Google Shape;3628;g8e2cf62466_0_27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0" name="Google Shape;10;p2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>
            <a:off x="0" y="5250"/>
            <a:ext cx="9144000" cy="5138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 flipH="1">
            <a:off x="0" y="2219125"/>
            <a:ext cx="9144000" cy="2924100"/>
          </a:xfrm>
          <a:prstGeom prst="snip1Rect">
            <a:avLst>
              <a:gd name="adj" fmla="val 2958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659400" y="2456075"/>
            <a:ext cx="4702800" cy="12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700" b="1">
              <a:solidFill>
                <a:srgbClr val="FFFFFF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0" y="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 rot="5400000">
            <a:off x="50" y="0"/>
            <a:ext cx="1645500" cy="1645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ctrTitle"/>
          </p:nvPr>
        </p:nvSpPr>
        <p:spPr>
          <a:xfrm>
            <a:off x="659400" y="2456075"/>
            <a:ext cx="4702800" cy="15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7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subTitle" idx="1"/>
          </p:nvPr>
        </p:nvSpPr>
        <p:spPr>
          <a:xfrm>
            <a:off x="659400" y="3965800"/>
            <a:ext cx="47028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7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576" name="Google Shape;576;p7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7"/>
          <p:cNvSpPr/>
          <p:nvPr/>
        </p:nvSpPr>
        <p:spPr>
          <a:xfrm rot="10800000">
            <a:off x="0" y="750"/>
            <a:ext cx="91440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7"/>
          <p:cNvSpPr/>
          <p:nvPr/>
        </p:nvSpPr>
        <p:spPr>
          <a:xfrm flipH="1">
            <a:off x="0" y="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7"/>
          <p:cNvSpPr/>
          <p:nvPr/>
        </p:nvSpPr>
        <p:spPr>
          <a:xfrm>
            <a:off x="0" y="4739175"/>
            <a:ext cx="9144000" cy="40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7"/>
          <p:cNvSpPr/>
          <p:nvPr/>
        </p:nvSpPr>
        <p:spPr>
          <a:xfrm rot="-5400000" flipH="1">
            <a:off x="8175300" y="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7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6" name="Google Shape;686;p7"/>
          <p:cNvSpPr txBox="1">
            <a:spLocks noGrp="1"/>
          </p:cNvSpPr>
          <p:nvPr>
            <p:ph type="body" idx="1"/>
          </p:nvPr>
        </p:nvSpPr>
        <p:spPr>
          <a:xfrm>
            <a:off x="628350" y="1369300"/>
            <a:ext cx="3979200" cy="14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01">
  <p:cSld name="ONE_COLUMN_TEXT_2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14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147" name="Google Shape;1147;p14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14"/>
          <p:cNvSpPr/>
          <p:nvPr/>
        </p:nvSpPr>
        <p:spPr>
          <a:xfrm rot="10800000">
            <a:off x="0" y="1350"/>
            <a:ext cx="9144000" cy="5142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14"/>
          <p:cNvSpPr/>
          <p:nvPr/>
        </p:nvSpPr>
        <p:spPr>
          <a:xfrm flipH="1">
            <a:off x="0" y="0"/>
            <a:ext cx="85329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14"/>
          <p:cNvSpPr/>
          <p:nvPr/>
        </p:nvSpPr>
        <p:spPr>
          <a:xfrm rot="5400000" flipH="1">
            <a:off x="6265650" y="2267250"/>
            <a:ext cx="51456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14"/>
          <p:cNvSpPr/>
          <p:nvPr/>
        </p:nvSpPr>
        <p:spPr>
          <a:xfrm rot="5400000" flipH="1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14"/>
          <p:cNvSpPr txBox="1">
            <a:spLocks noGrp="1"/>
          </p:cNvSpPr>
          <p:nvPr>
            <p:ph type="body" idx="1"/>
          </p:nvPr>
        </p:nvSpPr>
        <p:spPr>
          <a:xfrm>
            <a:off x="628350" y="1036225"/>
            <a:ext cx="7618800" cy="3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200">
                <a:solidFill>
                  <a:schemeClr val="dk1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>
                <a:solidFill>
                  <a:schemeClr val="dk1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>
                <a:solidFill>
                  <a:schemeClr val="dk1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>
                <a:solidFill>
                  <a:schemeClr val="dk1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>
                <a:solidFill>
                  <a:schemeClr val="dk1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>
                <a:solidFill>
                  <a:schemeClr val="dk1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7" name="Google Shape;1257;p14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02">
  <p:cSld name="TITLE_AND_TWO_COLUMNS_2_1_1_1"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26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651" name="Google Shape;2651;p26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6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6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6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6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6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6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6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6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6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6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6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6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6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6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6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6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6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6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6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6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6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6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6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6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6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6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6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6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6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6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6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6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6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6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6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6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6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6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6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6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6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6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6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6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6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26"/>
          <p:cNvSpPr/>
          <p:nvPr/>
        </p:nvSpPr>
        <p:spPr>
          <a:xfrm rot="10800000">
            <a:off x="0" y="-1050"/>
            <a:ext cx="9144000" cy="5144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26"/>
          <p:cNvSpPr/>
          <p:nvPr/>
        </p:nvSpPr>
        <p:spPr>
          <a:xfrm rot="5400000" flipH="1">
            <a:off x="6267050" y="2264275"/>
            <a:ext cx="51429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26"/>
          <p:cNvSpPr/>
          <p:nvPr/>
        </p:nvSpPr>
        <p:spPr>
          <a:xfrm>
            <a:off x="0" y="500235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26"/>
          <p:cNvSpPr/>
          <p:nvPr/>
        </p:nvSpPr>
        <p:spPr>
          <a:xfrm rot="5400000" flipH="1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26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4593"/>
              </a:buClr>
              <a:buSzPts val="1800"/>
              <a:buFont typeface="Ubuntu"/>
              <a:buChar char="●"/>
              <a:defRPr sz="1800"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○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■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●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○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■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●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○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4593"/>
              </a:buClr>
              <a:buSzPts val="1400"/>
              <a:buFont typeface="Ubuntu"/>
              <a:buChar char="■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0" r:id="rId4"/>
    <p:sldLayoutId id="214748367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7" name="Google Shape;3467;p35"/>
          <p:cNvGrpSpPr/>
          <p:nvPr/>
        </p:nvGrpSpPr>
        <p:grpSpPr>
          <a:xfrm>
            <a:off x="5376839" y="412753"/>
            <a:ext cx="3339022" cy="4430797"/>
            <a:chOff x="4586298" y="2346449"/>
            <a:chExt cx="2107835" cy="2797044"/>
          </a:xfrm>
        </p:grpSpPr>
        <p:sp>
          <p:nvSpPr>
            <p:cNvPr id="3468" name="Google Shape;3468;p35"/>
            <p:cNvSpPr/>
            <p:nvPr/>
          </p:nvSpPr>
          <p:spPr>
            <a:xfrm>
              <a:off x="4586298" y="4174898"/>
              <a:ext cx="626488" cy="327907"/>
            </a:xfrm>
            <a:custGeom>
              <a:avLst/>
              <a:gdLst/>
              <a:ahLst/>
              <a:cxnLst/>
              <a:rect l="l" t="t" r="r" b="b"/>
              <a:pathLst>
                <a:path w="43154" h="22587" extrusionOk="0">
                  <a:moveTo>
                    <a:pt x="31406" y="0"/>
                  </a:moveTo>
                  <a:cubicBezTo>
                    <a:pt x="27054" y="0"/>
                    <a:pt x="22037" y="1228"/>
                    <a:pt x="17972" y="3532"/>
                  </a:cubicBezTo>
                  <a:lnTo>
                    <a:pt x="8210" y="9189"/>
                  </a:lnTo>
                  <a:cubicBezTo>
                    <a:pt x="1554" y="13072"/>
                    <a:pt x="1" y="18285"/>
                    <a:pt x="4660" y="21059"/>
                  </a:cubicBezTo>
                  <a:cubicBezTo>
                    <a:pt x="6462" y="22088"/>
                    <a:pt x="8943" y="22587"/>
                    <a:pt x="11688" y="22587"/>
                  </a:cubicBezTo>
                  <a:cubicBezTo>
                    <a:pt x="16042" y="22587"/>
                    <a:pt x="21057" y="21332"/>
                    <a:pt x="25071" y="18951"/>
                  </a:cubicBezTo>
                  <a:lnTo>
                    <a:pt x="34833" y="13294"/>
                  </a:lnTo>
                  <a:cubicBezTo>
                    <a:pt x="41489" y="9522"/>
                    <a:pt x="43153" y="4197"/>
                    <a:pt x="38494" y="1535"/>
                  </a:cubicBezTo>
                  <a:cubicBezTo>
                    <a:pt x="36681" y="499"/>
                    <a:pt x="34178" y="0"/>
                    <a:pt x="31406" y="0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5"/>
            <p:cNvSpPr/>
            <p:nvPr/>
          </p:nvSpPr>
          <p:spPr>
            <a:xfrm>
              <a:off x="4988462" y="2620711"/>
              <a:ext cx="566867" cy="624090"/>
            </a:xfrm>
            <a:custGeom>
              <a:avLst/>
              <a:gdLst/>
              <a:ahLst/>
              <a:cxnLst/>
              <a:rect l="l" t="t" r="r" b="b"/>
              <a:pathLst>
                <a:path w="40239" h="44301" extrusionOk="0">
                  <a:moveTo>
                    <a:pt x="2549" y="1"/>
                  </a:moveTo>
                  <a:cubicBezTo>
                    <a:pt x="946" y="1"/>
                    <a:pt x="0" y="1105"/>
                    <a:pt x="928" y="4816"/>
                  </a:cubicBezTo>
                  <a:cubicBezTo>
                    <a:pt x="2090" y="9149"/>
                    <a:pt x="4415" y="17286"/>
                    <a:pt x="7374" y="22464"/>
                  </a:cubicBezTo>
                  <a:cubicBezTo>
                    <a:pt x="8853" y="25105"/>
                    <a:pt x="11389" y="28910"/>
                    <a:pt x="15828" y="32925"/>
                  </a:cubicBezTo>
                  <a:cubicBezTo>
                    <a:pt x="18998" y="35673"/>
                    <a:pt x="21851" y="37258"/>
                    <a:pt x="25550" y="39266"/>
                  </a:cubicBezTo>
                  <a:cubicBezTo>
                    <a:pt x="26501" y="39900"/>
                    <a:pt x="27135" y="40534"/>
                    <a:pt x="28825" y="41802"/>
                  </a:cubicBezTo>
                  <a:cubicBezTo>
                    <a:pt x="30622" y="43070"/>
                    <a:pt x="32947" y="44127"/>
                    <a:pt x="34849" y="44232"/>
                  </a:cubicBezTo>
                  <a:cubicBezTo>
                    <a:pt x="35254" y="44280"/>
                    <a:pt x="35600" y="44301"/>
                    <a:pt x="35895" y="44301"/>
                  </a:cubicBezTo>
                  <a:cubicBezTo>
                    <a:pt x="36910" y="44301"/>
                    <a:pt x="37327" y="44055"/>
                    <a:pt x="37491" y="43810"/>
                  </a:cubicBezTo>
                  <a:cubicBezTo>
                    <a:pt x="37702" y="43387"/>
                    <a:pt x="37491" y="43070"/>
                    <a:pt x="36645" y="42858"/>
                  </a:cubicBezTo>
                  <a:cubicBezTo>
                    <a:pt x="35800" y="42647"/>
                    <a:pt x="34426" y="42541"/>
                    <a:pt x="32841" y="41590"/>
                  </a:cubicBezTo>
                  <a:lnTo>
                    <a:pt x="32841" y="41590"/>
                  </a:lnTo>
                  <a:cubicBezTo>
                    <a:pt x="32841" y="41590"/>
                    <a:pt x="34638" y="42119"/>
                    <a:pt x="35694" y="42330"/>
                  </a:cubicBezTo>
                  <a:cubicBezTo>
                    <a:pt x="36751" y="42436"/>
                    <a:pt x="37913" y="42436"/>
                    <a:pt x="38653" y="42436"/>
                  </a:cubicBezTo>
                  <a:cubicBezTo>
                    <a:pt x="39604" y="42330"/>
                    <a:pt x="40238" y="41062"/>
                    <a:pt x="39393" y="40851"/>
                  </a:cubicBezTo>
                  <a:cubicBezTo>
                    <a:pt x="38547" y="40639"/>
                    <a:pt x="37913" y="40745"/>
                    <a:pt x="36328" y="40428"/>
                  </a:cubicBezTo>
                  <a:cubicBezTo>
                    <a:pt x="34849" y="40217"/>
                    <a:pt x="33792" y="39688"/>
                    <a:pt x="33792" y="39688"/>
                  </a:cubicBezTo>
                  <a:lnTo>
                    <a:pt x="33792" y="39688"/>
                  </a:lnTo>
                  <a:cubicBezTo>
                    <a:pt x="33792" y="39688"/>
                    <a:pt x="34942" y="39824"/>
                    <a:pt x="36159" y="39824"/>
                  </a:cubicBezTo>
                  <a:cubicBezTo>
                    <a:pt x="36464" y="39824"/>
                    <a:pt x="36772" y="39815"/>
                    <a:pt x="37068" y="39794"/>
                  </a:cubicBezTo>
                  <a:cubicBezTo>
                    <a:pt x="38547" y="39688"/>
                    <a:pt x="39181" y="39371"/>
                    <a:pt x="39604" y="39160"/>
                  </a:cubicBezTo>
                  <a:cubicBezTo>
                    <a:pt x="39921" y="38843"/>
                    <a:pt x="40132" y="38103"/>
                    <a:pt x="39076" y="37998"/>
                  </a:cubicBezTo>
                  <a:cubicBezTo>
                    <a:pt x="38917" y="37980"/>
                    <a:pt x="38750" y="37974"/>
                    <a:pt x="38573" y="37974"/>
                  </a:cubicBezTo>
                  <a:cubicBezTo>
                    <a:pt x="38219" y="37974"/>
                    <a:pt x="37825" y="37998"/>
                    <a:pt x="37385" y="37998"/>
                  </a:cubicBezTo>
                  <a:cubicBezTo>
                    <a:pt x="36725" y="37998"/>
                    <a:pt x="35958" y="37945"/>
                    <a:pt x="35060" y="37680"/>
                  </a:cubicBezTo>
                  <a:cubicBezTo>
                    <a:pt x="33792" y="37363"/>
                    <a:pt x="32947" y="36941"/>
                    <a:pt x="33158" y="36835"/>
                  </a:cubicBezTo>
                  <a:cubicBezTo>
                    <a:pt x="33221" y="36772"/>
                    <a:pt x="33330" y="36756"/>
                    <a:pt x="33484" y="36756"/>
                  </a:cubicBezTo>
                  <a:cubicBezTo>
                    <a:pt x="33646" y="36756"/>
                    <a:pt x="33858" y="36774"/>
                    <a:pt x="34116" y="36774"/>
                  </a:cubicBezTo>
                  <a:cubicBezTo>
                    <a:pt x="34433" y="36774"/>
                    <a:pt x="34821" y="36747"/>
                    <a:pt x="35272" y="36624"/>
                  </a:cubicBezTo>
                  <a:cubicBezTo>
                    <a:pt x="36328" y="36412"/>
                    <a:pt x="37279" y="35461"/>
                    <a:pt x="37068" y="34933"/>
                  </a:cubicBezTo>
                  <a:cubicBezTo>
                    <a:pt x="36977" y="34661"/>
                    <a:pt x="36906" y="34584"/>
                    <a:pt x="36763" y="34584"/>
                  </a:cubicBezTo>
                  <a:cubicBezTo>
                    <a:pt x="36572" y="34584"/>
                    <a:pt x="36253" y="34722"/>
                    <a:pt x="35589" y="34722"/>
                  </a:cubicBezTo>
                  <a:cubicBezTo>
                    <a:pt x="35414" y="34738"/>
                    <a:pt x="35244" y="34744"/>
                    <a:pt x="35075" y="34744"/>
                  </a:cubicBezTo>
                  <a:cubicBezTo>
                    <a:pt x="34416" y="34744"/>
                    <a:pt x="33781" y="34647"/>
                    <a:pt x="32976" y="34647"/>
                  </a:cubicBezTo>
                  <a:cubicBezTo>
                    <a:pt x="32618" y="34647"/>
                    <a:pt x="32227" y="34666"/>
                    <a:pt x="31784" y="34722"/>
                  </a:cubicBezTo>
                  <a:cubicBezTo>
                    <a:pt x="30935" y="34852"/>
                    <a:pt x="30248" y="34943"/>
                    <a:pt x="29522" y="34943"/>
                  </a:cubicBezTo>
                  <a:cubicBezTo>
                    <a:pt x="29074" y="34943"/>
                    <a:pt x="28610" y="34908"/>
                    <a:pt x="28086" y="34827"/>
                  </a:cubicBezTo>
                  <a:cubicBezTo>
                    <a:pt x="26818" y="34722"/>
                    <a:pt x="23119" y="31974"/>
                    <a:pt x="20266" y="29332"/>
                  </a:cubicBezTo>
                  <a:cubicBezTo>
                    <a:pt x="16779" y="26268"/>
                    <a:pt x="13609" y="21618"/>
                    <a:pt x="12657" y="19188"/>
                  </a:cubicBezTo>
                  <a:cubicBezTo>
                    <a:pt x="11178" y="15066"/>
                    <a:pt x="8748" y="6507"/>
                    <a:pt x="7691" y="3654"/>
                  </a:cubicBezTo>
                  <a:cubicBezTo>
                    <a:pt x="6528" y="906"/>
                    <a:pt x="5049" y="272"/>
                    <a:pt x="3253" y="61"/>
                  </a:cubicBezTo>
                  <a:cubicBezTo>
                    <a:pt x="3007" y="22"/>
                    <a:pt x="2772" y="1"/>
                    <a:pt x="254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5"/>
            <p:cNvSpPr/>
            <p:nvPr/>
          </p:nvSpPr>
          <p:spPr>
            <a:xfrm>
              <a:off x="4991111" y="2618542"/>
              <a:ext cx="166740" cy="288315"/>
            </a:xfrm>
            <a:custGeom>
              <a:avLst/>
              <a:gdLst/>
              <a:ahLst/>
              <a:cxnLst/>
              <a:rect l="l" t="t" r="r" b="b"/>
              <a:pathLst>
                <a:path w="11836" h="20466" extrusionOk="0">
                  <a:moveTo>
                    <a:pt x="3158" y="1"/>
                  </a:moveTo>
                  <a:cubicBezTo>
                    <a:pt x="3097" y="1"/>
                    <a:pt x="3065" y="3"/>
                    <a:pt x="3065" y="3"/>
                  </a:cubicBezTo>
                  <a:lnTo>
                    <a:pt x="0" y="13424"/>
                  </a:lnTo>
                  <a:lnTo>
                    <a:pt x="3065" y="20293"/>
                  </a:lnTo>
                  <a:cubicBezTo>
                    <a:pt x="3553" y="20412"/>
                    <a:pt x="4034" y="20466"/>
                    <a:pt x="4504" y="20466"/>
                  </a:cubicBezTo>
                  <a:cubicBezTo>
                    <a:pt x="8603" y="20466"/>
                    <a:pt x="11835" y="16383"/>
                    <a:pt x="11835" y="16383"/>
                  </a:cubicBezTo>
                  <a:cubicBezTo>
                    <a:pt x="11835" y="16383"/>
                    <a:pt x="8982" y="7506"/>
                    <a:pt x="8348" y="5393"/>
                  </a:cubicBezTo>
                  <a:cubicBezTo>
                    <a:pt x="7609" y="3068"/>
                    <a:pt x="7080" y="1906"/>
                    <a:pt x="5706" y="955"/>
                  </a:cubicBezTo>
                  <a:cubicBezTo>
                    <a:pt x="4474" y="74"/>
                    <a:pt x="3461" y="1"/>
                    <a:pt x="3158" y="1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5"/>
            <p:cNvSpPr/>
            <p:nvPr/>
          </p:nvSpPr>
          <p:spPr>
            <a:xfrm>
              <a:off x="4861581" y="4107363"/>
              <a:ext cx="227781" cy="190562"/>
            </a:xfrm>
            <a:custGeom>
              <a:avLst/>
              <a:gdLst/>
              <a:ahLst/>
              <a:cxnLst/>
              <a:rect l="l" t="t" r="r" b="b"/>
              <a:pathLst>
                <a:path w="16169" h="13527" extrusionOk="0">
                  <a:moveTo>
                    <a:pt x="1586" y="1"/>
                  </a:moveTo>
                  <a:cubicBezTo>
                    <a:pt x="1586" y="1"/>
                    <a:pt x="1269" y="1163"/>
                    <a:pt x="846" y="2114"/>
                  </a:cubicBezTo>
                  <a:cubicBezTo>
                    <a:pt x="423" y="2960"/>
                    <a:pt x="1" y="4545"/>
                    <a:pt x="1" y="5284"/>
                  </a:cubicBezTo>
                  <a:cubicBezTo>
                    <a:pt x="106" y="6130"/>
                    <a:pt x="1797" y="7504"/>
                    <a:pt x="2959" y="7821"/>
                  </a:cubicBezTo>
                  <a:cubicBezTo>
                    <a:pt x="4122" y="8138"/>
                    <a:pt x="5813" y="9723"/>
                    <a:pt x="6341" y="10674"/>
                  </a:cubicBezTo>
                  <a:cubicBezTo>
                    <a:pt x="7186" y="12047"/>
                    <a:pt x="9617" y="13421"/>
                    <a:pt x="11413" y="13527"/>
                  </a:cubicBezTo>
                  <a:cubicBezTo>
                    <a:pt x="13104" y="13527"/>
                    <a:pt x="15112" y="13421"/>
                    <a:pt x="15640" y="12787"/>
                  </a:cubicBezTo>
                  <a:cubicBezTo>
                    <a:pt x="16168" y="12153"/>
                    <a:pt x="15640" y="11308"/>
                    <a:pt x="12470" y="8243"/>
                  </a:cubicBezTo>
                  <a:cubicBezTo>
                    <a:pt x="9300" y="5179"/>
                    <a:pt x="7186" y="3277"/>
                    <a:pt x="6341" y="740"/>
                  </a:cubicBezTo>
                  <a:lnTo>
                    <a:pt x="1586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5"/>
            <p:cNvSpPr/>
            <p:nvPr/>
          </p:nvSpPr>
          <p:spPr>
            <a:xfrm>
              <a:off x="4742476" y="4239865"/>
              <a:ext cx="108685" cy="239234"/>
            </a:xfrm>
            <a:custGeom>
              <a:avLst/>
              <a:gdLst/>
              <a:ahLst/>
              <a:cxnLst/>
              <a:rect l="l" t="t" r="r" b="b"/>
              <a:pathLst>
                <a:path w="7715" h="16982" extrusionOk="0">
                  <a:moveTo>
                    <a:pt x="1374" y="1"/>
                  </a:moveTo>
                  <a:cubicBezTo>
                    <a:pt x="1057" y="952"/>
                    <a:pt x="318" y="1586"/>
                    <a:pt x="529" y="4122"/>
                  </a:cubicBezTo>
                  <a:cubicBezTo>
                    <a:pt x="740" y="6658"/>
                    <a:pt x="529" y="7609"/>
                    <a:pt x="212" y="9723"/>
                  </a:cubicBezTo>
                  <a:cubicBezTo>
                    <a:pt x="1" y="11836"/>
                    <a:pt x="1057" y="14689"/>
                    <a:pt x="2008" y="15957"/>
                  </a:cubicBezTo>
                  <a:cubicBezTo>
                    <a:pt x="2499" y="16594"/>
                    <a:pt x="3352" y="16982"/>
                    <a:pt x="4211" y="16982"/>
                  </a:cubicBezTo>
                  <a:cubicBezTo>
                    <a:pt x="5205" y="16982"/>
                    <a:pt x="6205" y="16464"/>
                    <a:pt x="6658" y="15218"/>
                  </a:cubicBezTo>
                  <a:cubicBezTo>
                    <a:pt x="7503" y="12893"/>
                    <a:pt x="7715" y="10885"/>
                    <a:pt x="7081" y="8454"/>
                  </a:cubicBezTo>
                  <a:cubicBezTo>
                    <a:pt x="6447" y="6130"/>
                    <a:pt x="7292" y="4333"/>
                    <a:pt x="6869" y="2748"/>
                  </a:cubicBezTo>
                  <a:cubicBezTo>
                    <a:pt x="6447" y="1163"/>
                    <a:pt x="5918" y="1"/>
                    <a:pt x="5918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5"/>
            <p:cNvSpPr/>
            <p:nvPr/>
          </p:nvSpPr>
          <p:spPr>
            <a:xfrm>
              <a:off x="4752902" y="3226011"/>
              <a:ext cx="375150" cy="1023062"/>
            </a:xfrm>
            <a:custGeom>
              <a:avLst/>
              <a:gdLst/>
              <a:ahLst/>
              <a:cxnLst/>
              <a:rect l="l" t="t" r="r" b="b"/>
              <a:pathLst>
                <a:path w="26630" h="72622" extrusionOk="0">
                  <a:moveTo>
                    <a:pt x="25256" y="0"/>
                  </a:moveTo>
                  <a:lnTo>
                    <a:pt x="634" y="6341"/>
                  </a:lnTo>
                  <a:cubicBezTo>
                    <a:pt x="740" y="8982"/>
                    <a:pt x="1585" y="20606"/>
                    <a:pt x="1902" y="26735"/>
                  </a:cubicBezTo>
                  <a:cubicBezTo>
                    <a:pt x="2325" y="32865"/>
                    <a:pt x="2854" y="40050"/>
                    <a:pt x="2854" y="40050"/>
                  </a:cubicBezTo>
                  <a:cubicBezTo>
                    <a:pt x="2854" y="40050"/>
                    <a:pt x="1374" y="44911"/>
                    <a:pt x="634" y="50195"/>
                  </a:cubicBezTo>
                  <a:cubicBezTo>
                    <a:pt x="0" y="55373"/>
                    <a:pt x="634" y="71964"/>
                    <a:pt x="634" y="71964"/>
                  </a:cubicBezTo>
                  <a:cubicBezTo>
                    <a:pt x="634" y="71964"/>
                    <a:pt x="1527" y="72621"/>
                    <a:pt x="2873" y="72621"/>
                  </a:cubicBezTo>
                  <a:cubicBezTo>
                    <a:pt x="3546" y="72621"/>
                    <a:pt x="4333" y="72457"/>
                    <a:pt x="5178" y="71964"/>
                  </a:cubicBezTo>
                  <a:cubicBezTo>
                    <a:pt x="5178" y="71964"/>
                    <a:pt x="8243" y="57381"/>
                    <a:pt x="9617" y="51357"/>
                  </a:cubicBezTo>
                  <a:cubicBezTo>
                    <a:pt x="10885" y="45440"/>
                    <a:pt x="12258" y="42586"/>
                    <a:pt x="12470" y="38782"/>
                  </a:cubicBezTo>
                  <a:cubicBezTo>
                    <a:pt x="12787" y="35084"/>
                    <a:pt x="14055" y="14160"/>
                    <a:pt x="14055" y="14160"/>
                  </a:cubicBezTo>
                  <a:lnTo>
                    <a:pt x="14795" y="14266"/>
                  </a:lnTo>
                  <a:lnTo>
                    <a:pt x="16591" y="33287"/>
                  </a:lnTo>
                  <a:cubicBezTo>
                    <a:pt x="16591" y="33287"/>
                    <a:pt x="14266" y="36986"/>
                    <a:pt x="13315" y="40684"/>
                  </a:cubicBezTo>
                  <a:cubicBezTo>
                    <a:pt x="12258" y="44489"/>
                    <a:pt x="9300" y="62559"/>
                    <a:pt x="9300" y="62559"/>
                  </a:cubicBezTo>
                  <a:cubicBezTo>
                    <a:pt x="9300" y="62559"/>
                    <a:pt x="10463" y="63897"/>
                    <a:pt x="12142" y="63897"/>
                  </a:cubicBezTo>
                  <a:cubicBezTo>
                    <a:pt x="12727" y="63897"/>
                    <a:pt x="13373" y="63735"/>
                    <a:pt x="14055" y="63298"/>
                  </a:cubicBezTo>
                  <a:cubicBezTo>
                    <a:pt x="14055" y="63298"/>
                    <a:pt x="24728" y="39099"/>
                    <a:pt x="25679" y="36669"/>
                  </a:cubicBezTo>
                  <a:cubicBezTo>
                    <a:pt x="26630" y="34238"/>
                    <a:pt x="25256" y="0"/>
                    <a:pt x="25256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5"/>
            <p:cNvSpPr/>
            <p:nvPr/>
          </p:nvSpPr>
          <p:spPr>
            <a:xfrm>
              <a:off x="4952396" y="3377858"/>
              <a:ext cx="98260" cy="317110"/>
            </a:xfrm>
            <a:custGeom>
              <a:avLst/>
              <a:gdLst/>
              <a:ahLst/>
              <a:cxnLst/>
              <a:rect l="l" t="t" r="r" b="b"/>
              <a:pathLst>
                <a:path w="6975" h="22510" extrusionOk="0">
                  <a:moveTo>
                    <a:pt x="6975" y="1"/>
                  </a:moveTo>
                  <a:lnTo>
                    <a:pt x="6975" y="1"/>
                  </a:lnTo>
                  <a:cubicBezTo>
                    <a:pt x="4756" y="1586"/>
                    <a:pt x="1" y="3382"/>
                    <a:pt x="1" y="3382"/>
                  </a:cubicBezTo>
                  <a:lnTo>
                    <a:pt x="635" y="3382"/>
                  </a:lnTo>
                  <a:lnTo>
                    <a:pt x="2431" y="22509"/>
                  </a:lnTo>
                  <a:cubicBezTo>
                    <a:pt x="2431" y="22509"/>
                    <a:pt x="2431" y="5919"/>
                    <a:pt x="2748" y="3382"/>
                  </a:cubicBezTo>
                  <a:cubicBezTo>
                    <a:pt x="5707" y="1903"/>
                    <a:pt x="6975" y="1"/>
                    <a:pt x="6975" y="1"/>
                  </a:cubicBezTo>
                  <a:close/>
                </a:path>
              </a:pathLst>
            </a:custGeom>
            <a:solidFill>
              <a:srgbClr val="597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5"/>
            <p:cNvSpPr/>
            <p:nvPr/>
          </p:nvSpPr>
          <p:spPr>
            <a:xfrm>
              <a:off x="4796069" y="2588815"/>
              <a:ext cx="239699" cy="222061"/>
            </a:xfrm>
            <a:custGeom>
              <a:avLst/>
              <a:gdLst/>
              <a:ahLst/>
              <a:cxnLst/>
              <a:rect l="l" t="t" r="r" b="b"/>
              <a:pathLst>
                <a:path w="17015" h="15763" extrusionOk="0">
                  <a:moveTo>
                    <a:pt x="4016" y="0"/>
                  </a:moveTo>
                  <a:cubicBezTo>
                    <a:pt x="4016" y="0"/>
                    <a:pt x="4333" y="5812"/>
                    <a:pt x="4122" y="6340"/>
                  </a:cubicBezTo>
                  <a:cubicBezTo>
                    <a:pt x="4016" y="6869"/>
                    <a:pt x="1480" y="8560"/>
                    <a:pt x="741" y="9194"/>
                  </a:cubicBezTo>
                  <a:cubicBezTo>
                    <a:pt x="1" y="9722"/>
                    <a:pt x="4756" y="14477"/>
                    <a:pt x="7081" y="15534"/>
                  </a:cubicBezTo>
                  <a:cubicBezTo>
                    <a:pt x="7423" y="15689"/>
                    <a:pt x="7874" y="15762"/>
                    <a:pt x="8396" y="15762"/>
                  </a:cubicBezTo>
                  <a:cubicBezTo>
                    <a:pt x="11423" y="15762"/>
                    <a:pt x="16818" y="13300"/>
                    <a:pt x="16909" y="10145"/>
                  </a:cubicBezTo>
                  <a:cubicBezTo>
                    <a:pt x="17014" y="6552"/>
                    <a:pt x="15641" y="3593"/>
                    <a:pt x="14478" y="3382"/>
                  </a:cubicBezTo>
                  <a:cubicBezTo>
                    <a:pt x="13316" y="3276"/>
                    <a:pt x="4017" y="0"/>
                    <a:pt x="401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5"/>
            <p:cNvSpPr/>
            <p:nvPr/>
          </p:nvSpPr>
          <p:spPr>
            <a:xfrm>
              <a:off x="4852649" y="2588815"/>
              <a:ext cx="119110" cy="99021"/>
            </a:xfrm>
            <a:custGeom>
              <a:avLst/>
              <a:gdLst/>
              <a:ahLst/>
              <a:cxnLst/>
              <a:rect l="l" t="t" r="r" b="b"/>
              <a:pathLst>
                <a:path w="8455" h="7029" extrusionOk="0">
                  <a:moveTo>
                    <a:pt x="0" y="0"/>
                  </a:moveTo>
                  <a:lnTo>
                    <a:pt x="106" y="4016"/>
                  </a:lnTo>
                  <a:cubicBezTo>
                    <a:pt x="106" y="4016"/>
                    <a:pt x="3393" y="7029"/>
                    <a:pt x="6233" y="7029"/>
                  </a:cubicBezTo>
                  <a:cubicBezTo>
                    <a:pt x="6448" y="7029"/>
                    <a:pt x="6661" y="7012"/>
                    <a:pt x="6869" y="6974"/>
                  </a:cubicBezTo>
                  <a:cubicBezTo>
                    <a:pt x="8454" y="6657"/>
                    <a:pt x="8349" y="5601"/>
                    <a:pt x="8349" y="5601"/>
                  </a:cubicBezTo>
                  <a:lnTo>
                    <a:pt x="8349" y="2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5"/>
            <p:cNvSpPr/>
            <p:nvPr/>
          </p:nvSpPr>
          <p:spPr>
            <a:xfrm>
              <a:off x="4740997" y="2617724"/>
              <a:ext cx="375150" cy="746483"/>
            </a:xfrm>
            <a:custGeom>
              <a:avLst/>
              <a:gdLst/>
              <a:ahLst/>
              <a:cxnLst/>
              <a:rect l="l" t="t" r="r" b="b"/>
              <a:pathLst>
                <a:path w="26630" h="52989" extrusionOk="0">
                  <a:moveTo>
                    <a:pt x="20320" y="0"/>
                  </a:moveTo>
                  <a:cubicBezTo>
                    <a:pt x="18771" y="0"/>
                    <a:pt x="16802" y="1541"/>
                    <a:pt x="16802" y="1541"/>
                  </a:cubicBezTo>
                  <a:cubicBezTo>
                    <a:pt x="19444" y="3654"/>
                    <a:pt x="19232" y="10206"/>
                    <a:pt x="17330" y="12003"/>
                  </a:cubicBezTo>
                  <a:cubicBezTo>
                    <a:pt x="11518" y="11474"/>
                    <a:pt x="7291" y="5134"/>
                    <a:pt x="7291" y="5134"/>
                  </a:cubicBezTo>
                  <a:cubicBezTo>
                    <a:pt x="7291" y="5134"/>
                    <a:pt x="6023" y="5768"/>
                    <a:pt x="3065" y="7881"/>
                  </a:cubicBezTo>
                  <a:cubicBezTo>
                    <a:pt x="845" y="9361"/>
                    <a:pt x="0" y="9361"/>
                    <a:pt x="317" y="13693"/>
                  </a:cubicBezTo>
                  <a:cubicBezTo>
                    <a:pt x="634" y="18132"/>
                    <a:pt x="1691" y="22147"/>
                    <a:pt x="2430" y="27642"/>
                  </a:cubicBezTo>
                  <a:cubicBezTo>
                    <a:pt x="3170" y="33032"/>
                    <a:pt x="1268" y="44339"/>
                    <a:pt x="951" y="48671"/>
                  </a:cubicBezTo>
                  <a:cubicBezTo>
                    <a:pt x="2008" y="50890"/>
                    <a:pt x="4438" y="51841"/>
                    <a:pt x="7503" y="52581"/>
                  </a:cubicBezTo>
                  <a:cubicBezTo>
                    <a:pt x="8597" y="52839"/>
                    <a:pt x="9721" y="52988"/>
                    <a:pt x="10907" y="52988"/>
                  </a:cubicBezTo>
                  <a:cubicBezTo>
                    <a:pt x="13615" y="52988"/>
                    <a:pt x="16647" y="52208"/>
                    <a:pt x="20395" y="50151"/>
                  </a:cubicBezTo>
                  <a:cubicBezTo>
                    <a:pt x="25679" y="47192"/>
                    <a:pt x="26524" y="43176"/>
                    <a:pt x="26524" y="43176"/>
                  </a:cubicBezTo>
                  <a:cubicBezTo>
                    <a:pt x="26524" y="43176"/>
                    <a:pt x="26418" y="24366"/>
                    <a:pt x="26524" y="18132"/>
                  </a:cubicBezTo>
                  <a:cubicBezTo>
                    <a:pt x="26630" y="12003"/>
                    <a:pt x="25573" y="7987"/>
                    <a:pt x="24410" y="4711"/>
                  </a:cubicBezTo>
                  <a:cubicBezTo>
                    <a:pt x="23354" y="1330"/>
                    <a:pt x="20818" y="61"/>
                    <a:pt x="20818" y="61"/>
                  </a:cubicBezTo>
                  <a:cubicBezTo>
                    <a:pt x="20659" y="19"/>
                    <a:pt x="20492" y="0"/>
                    <a:pt x="20320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5"/>
            <p:cNvSpPr/>
            <p:nvPr/>
          </p:nvSpPr>
          <p:spPr>
            <a:xfrm>
              <a:off x="4970260" y="2637941"/>
              <a:ext cx="65521" cy="148877"/>
            </a:xfrm>
            <a:custGeom>
              <a:avLst/>
              <a:gdLst/>
              <a:ahLst/>
              <a:cxnLst/>
              <a:rect l="l" t="t" r="r" b="b"/>
              <a:pathLst>
                <a:path w="4651" h="10568" extrusionOk="0">
                  <a:moveTo>
                    <a:pt x="1" y="0"/>
                  </a:moveTo>
                  <a:lnTo>
                    <a:pt x="1" y="1585"/>
                  </a:lnTo>
                  <a:cubicBezTo>
                    <a:pt x="1" y="1585"/>
                    <a:pt x="1480" y="4227"/>
                    <a:pt x="1586" y="6235"/>
                  </a:cubicBezTo>
                  <a:cubicBezTo>
                    <a:pt x="1586" y="7820"/>
                    <a:pt x="1057" y="10568"/>
                    <a:pt x="1057" y="10568"/>
                  </a:cubicBezTo>
                  <a:cubicBezTo>
                    <a:pt x="3488" y="9299"/>
                    <a:pt x="4228" y="7820"/>
                    <a:pt x="4228" y="7820"/>
                  </a:cubicBezTo>
                  <a:cubicBezTo>
                    <a:pt x="4650" y="5284"/>
                    <a:pt x="3065" y="2642"/>
                    <a:pt x="2114" y="1374"/>
                  </a:cubicBezTo>
                  <a:cubicBezTo>
                    <a:pt x="1163" y="21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5"/>
            <p:cNvSpPr/>
            <p:nvPr/>
          </p:nvSpPr>
          <p:spPr>
            <a:xfrm>
              <a:off x="4985151" y="2729954"/>
              <a:ext cx="44671" cy="60731"/>
            </a:xfrm>
            <a:custGeom>
              <a:avLst/>
              <a:gdLst/>
              <a:ahLst/>
              <a:cxnLst/>
              <a:rect l="l" t="t" r="r" b="b"/>
              <a:pathLst>
                <a:path w="3171" h="4311" extrusionOk="0">
                  <a:moveTo>
                    <a:pt x="1839" y="0"/>
                  </a:moveTo>
                  <a:cubicBezTo>
                    <a:pt x="1790" y="0"/>
                    <a:pt x="1740" y="7"/>
                    <a:pt x="1691" y="21"/>
                  </a:cubicBezTo>
                  <a:cubicBezTo>
                    <a:pt x="1268" y="444"/>
                    <a:pt x="423" y="3191"/>
                    <a:pt x="0" y="4037"/>
                  </a:cubicBezTo>
                  <a:cubicBezTo>
                    <a:pt x="0" y="4037"/>
                    <a:pt x="470" y="4311"/>
                    <a:pt x="1052" y="4311"/>
                  </a:cubicBezTo>
                  <a:cubicBezTo>
                    <a:pt x="1427" y="4311"/>
                    <a:pt x="1847" y="4197"/>
                    <a:pt x="2220" y="3825"/>
                  </a:cubicBezTo>
                  <a:cubicBezTo>
                    <a:pt x="3171" y="2874"/>
                    <a:pt x="3171" y="1289"/>
                    <a:pt x="3171" y="1289"/>
                  </a:cubicBezTo>
                  <a:cubicBezTo>
                    <a:pt x="3171" y="1289"/>
                    <a:pt x="2526" y="0"/>
                    <a:pt x="1839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5"/>
            <p:cNvSpPr/>
            <p:nvPr/>
          </p:nvSpPr>
          <p:spPr>
            <a:xfrm>
              <a:off x="4985151" y="2729954"/>
              <a:ext cx="44671" cy="56871"/>
            </a:xfrm>
            <a:custGeom>
              <a:avLst/>
              <a:gdLst/>
              <a:ahLst/>
              <a:cxnLst/>
              <a:rect l="l" t="t" r="r" b="b"/>
              <a:pathLst>
                <a:path w="3171" h="4037" extrusionOk="0">
                  <a:moveTo>
                    <a:pt x="1839" y="0"/>
                  </a:moveTo>
                  <a:cubicBezTo>
                    <a:pt x="1790" y="0"/>
                    <a:pt x="1740" y="7"/>
                    <a:pt x="1691" y="21"/>
                  </a:cubicBezTo>
                  <a:cubicBezTo>
                    <a:pt x="1268" y="444"/>
                    <a:pt x="423" y="3191"/>
                    <a:pt x="0" y="4037"/>
                  </a:cubicBezTo>
                  <a:cubicBezTo>
                    <a:pt x="0" y="4037"/>
                    <a:pt x="529" y="3297"/>
                    <a:pt x="951" y="2663"/>
                  </a:cubicBezTo>
                  <a:cubicBezTo>
                    <a:pt x="1337" y="2181"/>
                    <a:pt x="1809" y="1261"/>
                    <a:pt x="2849" y="1261"/>
                  </a:cubicBezTo>
                  <a:cubicBezTo>
                    <a:pt x="2951" y="1261"/>
                    <a:pt x="3058" y="1270"/>
                    <a:pt x="3171" y="1289"/>
                  </a:cubicBezTo>
                  <a:cubicBezTo>
                    <a:pt x="3171" y="1289"/>
                    <a:pt x="2526" y="0"/>
                    <a:pt x="1839" y="0"/>
                  </a:cubicBezTo>
                  <a:close/>
                </a:path>
              </a:pathLst>
            </a:custGeom>
            <a:solidFill>
              <a:srgbClr val="C8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5"/>
            <p:cNvSpPr/>
            <p:nvPr/>
          </p:nvSpPr>
          <p:spPr>
            <a:xfrm>
              <a:off x="4793096" y="2357918"/>
              <a:ext cx="257548" cy="299712"/>
            </a:xfrm>
            <a:custGeom>
              <a:avLst/>
              <a:gdLst/>
              <a:ahLst/>
              <a:cxnLst/>
              <a:rect l="l" t="t" r="r" b="b"/>
              <a:pathLst>
                <a:path w="18282" h="21275" extrusionOk="0">
                  <a:moveTo>
                    <a:pt x="9182" y="0"/>
                  </a:moveTo>
                  <a:cubicBezTo>
                    <a:pt x="9046" y="0"/>
                    <a:pt x="8910" y="3"/>
                    <a:pt x="8771" y="10"/>
                  </a:cubicBezTo>
                  <a:cubicBezTo>
                    <a:pt x="3805" y="327"/>
                    <a:pt x="1" y="4554"/>
                    <a:pt x="318" y="9520"/>
                  </a:cubicBezTo>
                  <a:cubicBezTo>
                    <a:pt x="423" y="12373"/>
                    <a:pt x="2008" y="14804"/>
                    <a:pt x="4227" y="16389"/>
                  </a:cubicBezTo>
                  <a:cubicBezTo>
                    <a:pt x="4227" y="16389"/>
                    <a:pt x="4650" y="17974"/>
                    <a:pt x="4967" y="18397"/>
                  </a:cubicBezTo>
                  <a:cubicBezTo>
                    <a:pt x="6428" y="20150"/>
                    <a:pt x="10762" y="21275"/>
                    <a:pt x="12590" y="21275"/>
                  </a:cubicBezTo>
                  <a:cubicBezTo>
                    <a:pt x="12745" y="21275"/>
                    <a:pt x="12882" y="21267"/>
                    <a:pt x="12998" y="21250"/>
                  </a:cubicBezTo>
                  <a:cubicBezTo>
                    <a:pt x="14795" y="21039"/>
                    <a:pt x="15852" y="20193"/>
                    <a:pt x="16697" y="18185"/>
                  </a:cubicBezTo>
                  <a:cubicBezTo>
                    <a:pt x="18282" y="14698"/>
                    <a:pt x="17754" y="9943"/>
                    <a:pt x="17437" y="7724"/>
                  </a:cubicBezTo>
                  <a:cubicBezTo>
                    <a:pt x="16719" y="3315"/>
                    <a:pt x="13613" y="0"/>
                    <a:pt x="918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5"/>
            <p:cNvSpPr/>
            <p:nvPr/>
          </p:nvSpPr>
          <p:spPr>
            <a:xfrm>
              <a:off x="4787137" y="2358073"/>
              <a:ext cx="241178" cy="230739"/>
            </a:xfrm>
            <a:custGeom>
              <a:avLst/>
              <a:gdLst/>
              <a:ahLst/>
              <a:cxnLst/>
              <a:rect l="l" t="t" r="r" b="b"/>
              <a:pathLst>
                <a:path w="17120" h="16379" extrusionOk="0">
                  <a:moveTo>
                    <a:pt x="9719" y="0"/>
                  </a:moveTo>
                  <a:cubicBezTo>
                    <a:pt x="9097" y="0"/>
                    <a:pt x="8462" y="68"/>
                    <a:pt x="7821" y="210"/>
                  </a:cubicBezTo>
                  <a:cubicBezTo>
                    <a:pt x="5496" y="633"/>
                    <a:pt x="3488" y="2112"/>
                    <a:pt x="2220" y="4120"/>
                  </a:cubicBezTo>
                  <a:cubicBezTo>
                    <a:pt x="212" y="4754"/>
                    <a:pt x="1" y="6233"/>
                    <a:pt x="318" y="8558"/>
                  </a:cubicBezTo>
                  <a:cubicBezTo>
                    <a:pt x="529" y="11094"/>
                    <a:pt x="1058" y="13525"/>
                    <a:pt x="2220" y="15638"/>
                  </a:cubicBezTo>
                  <a:cubicBezTo>
                    <a:pt x="2643" y="16378"/>
                    <a:pt x="3911" y="15850"/>
                    <a:pt x="4650" y="16378"/>
                  </a:cubicBezTo>
                  <a:cubicBezTo>
                    <a:pt x="4545" y="16061"/>
                    <a:pt x="2220" y="12574"/>
                    <a:pt x="4650" y="11728"/>
                  </a:cubicBezTo>
                  <a:cubicBezTo>
                    <a:pt x="4967" y="12257"/>
                    <a:pt x="5073" y="12891"/>
                    <a:pt x="5073" y="13631"/>
                  </a:cubicBezTo>
                  <a:cubicBezTo>
                    <a:pt x="5073" y="13631"/>
                    <a:pt x="6341" y="13525"/>
                    <a:pt x="6024" y="12045"/>
                  </a:cubicBezTo>
                  <a:cubicBezTo>
                    <a:pt x="5919" y="11728"/>
                    <a:pt x="5919" y="11306"/>
                    <a:pt x="5813" y="10989"/>
                  </a:cubicBezTo>
                  <a:cubicBezTo>
                    <a:pt x="5602" y="9932"/>
                    <a:pt x="5919" y="8875"/>
                    <a:pt x="6553" y="7924"/>
                  </a:cubicBezTo>
                  <a:cubicBezTo>
                    <a:pt x="6975" y="7184"/>
                    <a:pt x="7398" y="6128"/>
                    <a:pt x="7187" y="4965"/>
                  </a:cubicBezTo>
                  <a:lnTo>
                    <a:pt x="7187" y="4965"/>
                  </a:lnTo>
                  <a:cubicBezTo>
                    <a:pt x="7187" y="4965"/>
                    <a:pt x="8917" y="5769"/>
                    <a:pt x="11432" y="5769"/>
                  </a:cubicBezTo>
                  <a:cubicBezTo>
                    <a:pt x="12206" y="5769"/>
                    <a:pt x="13055" y="5693"/>
                    <a:pt x="13950" y="5494"/>
                  </a:cubicBezTo>
                  <a:cubicBezTo>
                    <a:pt x="15640" y="5177"/>
                    <a:pt x="16697" y="4543"/>
                    <a:pt x="17120" y="4014"/>
                  </a:cubicBezTo>
                  <a:cubicBezTo>
                    <a:pt x="15538" y="1642"/>
                    <a:pt x="12788" y="0"/>
                    <a:pt x="9719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5"/>
            <p:cNvSpPr/>
            <p:nvPr/>
          </p:nvSpPr>
          <p:spPr>
            <a:xfrm>
              <a:off x="4809467" y="2346449"/>
              <a:ext cx="273931" cy="109544"/>
            </a:xfrm>
            <a:custGeom>
              <a:avLst/>
              <a:gdLst/>
              <a:ahLst/>
              <a:cxnLst/>
              <a:rect l="l" t="t" r="r" b="b"/>
              <a:pathLst>
                <a:path w="19445" h="7776" extrusionOk="0">
                  <a:moveTo>
                    <a:pt x="6822" y="0"/>
                  </a:moveTo>
                  <a:cubicBezTo>
                    <a:pt x="5148" y="0"/>
                    <a:pt x="3620" y="407"/>
                    <a:pt x="2326" y="1352"/>
                  </a:cubicBezTo>
                  <a:cubicBezTo>
                    <a:pt x="1" y="3148"/>
                    <a:pt x="529" y="4945"/>
                    <a:pt x="529" y="4945"/>
                  </a:cubicBezTo>
                  <a:cubicBezTo>
                    <a:pt x="891" y="4854"/>
                    <a:pt x="1268" y="4817"/>
                    <a:pt x="1647" y="4817"/>
                  </a:cubicBezTo>
                  <a:cubicBezTo>
                    <a:pt x="3479" y="4817"/>
                    <a:pt x="5339" y="5703"/>
                    <a:pt x="5602" y="5790"/>
                  </a:cubicBezTo>
                  <a:cubicBezTo>
                    <a:pt x="7140" y="7103"/>
                    <a:pt x="9551" y="7776"/>
                    <a:pt x="11897" y="7776"/>
                  </a:cubicBezTo>
                  <a:cubicBezTo>
                    <a:pt x="15027" y="7776"/>
                    <a:pt x="18041" y="6577"/>
                    <a:pt x="18705" y="4100"/>
                  </a:cubicBezTo>
                  <a:cubicBezTo>
                    <a:pt x="19445" y="1141"/>
                    <a:pt x="15429" y="2409"/>
                    <a:pt x="12893" y="1352"/>
                  </a:cubicBezTo>
                  <a:cubicBezTo>
                    <a:pt x="10768" y="513"/>
                    <a:pt x="8703" y="0"/>
                    <a:pt x="6822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5"/>
            <p:cNvSpPr/>
            <p:nvPr/>
          </p:nvSpPr>
          <p:spPr>
            <a:xfrm>
              <a:off x="4787447" y="2513371"/>
              <a:ext cx="65211" cy="81440"/>
            </a:xfrm>
            <a:custGeom>
              <a:avLst/>
              <a:gdLst/>
              <a:ahLst/>
              <a:cxnLst/>
              <a:rect l="l" t="t" r="r" b="b"/>
              <a:pathLst>
                <a:path w="4629" h="5781" extrusionOk="0">
                  <a:moveTo>
                    <a:pt x="2864" y="1"/>
                  </a:moveTo>
                  <a:cubicBezTo>
                    <a:pt x="2252" y="1"/>
                    <a:pt x="1637" y="226"/>
                    <a:pt x="1247" y="811"/>
                  </a:cubicBezTo>
                  <a:cubicBezTo>
                    <a:pt x="0" y="2785"/>
                    <a:pt x="1818" y="5780"/>
                    <a:pt x="3486" y="5780"/>
                  </a:cubicBezTo>
                  <a:cubicBezTo>
                    <a:pt x="3515" y="5780"/>
                    <a:pt x="3543" y="5779"/>
                    <a:pt x="3572" y="5778"/>
                  </a:cubicBezTo>
                  <a:cubicBezTo>
                    <a:pt x="4417" y="5778"/>
                    <a:pt x="4628" y="5355"/>
                    <a:pt x="4628" y="5355"/>
                  </a:cubicBezTo>
                  <a:lnTo>
                    <a:pt x="4628" y="705"/>
                  </a:lnTo>
                  <a:cubicBezTo>
                    <a:pt x="4287" y="307"/>
                    <a:pt x="3578" y="1"/>
                    <a:pt x="286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5"/>
            <p:cNvSpPr/>
            <p:nvPr/>
          </p:nvSpPr>
          <p:spPr>
            <a:xfrm>
              <a:off x="4813933" y="2645380"/>
              <a:ext cx="171219" cy="165260"/>
            </a:xfrm>
            <a:custGeom>
              <a:avLst/>
              <a:gdLst/>
              <a:ahLst/>
              <a:cxnLst/>
              <a:rect l="l" t="t" r="r" b="b"/>
              <a:pathLst>
                <a:path w="12154" h="11731" extrusionOk="0">
                  <a:moveTo>
                    <a:pt x="2854" y="1"/>
                  </a:moveTo>
                  <a:cubicBezTo>
                    <a:pt x="2220" y="1"/>
                    <a:pt x="1692" y="740"/>
                    <a:pt x="1480" y="1374"/>
                  </a:cubicBezTo>
                  <a:cubicBezTo>
                    <a:pt x="1269" y="2008"/>
                    <a:pt x="1" y="4439"/>
                    <a:pt x="1" y="4439"/>
                  </a:cubicBezTo>
                  <a:cubicBezTo>
                    <a:pt x="1163" y="8877"/>
                    <a:pt x="7821" y="11730"/>
                    <a:pt x="7821" y="11730"/>
                  </a:cubicBezTo>
                  <a:cubicBezTo>
                    <a:pt x="8928" y="10623"/>
                    <a:pt x="10115" y="10000"/>
                    <a:pt x="11524" y="10000"/>
                  </a:cubicBezTo>
                  <a:cubicBezTo>
                    <a:pt x="11729" y="10000"/>
                    <a:pt x="11939" y="10013"/>
                    <a:pt x="12153" y="10040"/>
                  </a:cubicBezTo>
                  <a:cubicBezTo>
                    <a:pt x="12153" y="10040"/>
                    <a:pt x="10040" y="6447"/>
                    <a:pt x="8878" y="6024"/>
                  </a:cubicBezTo>
                  <a:cubicBezTo>
                    <a:pt x="7821" y="5601"/>
                    <a:pt x="3065" y="2008"/>
                    <a:pt x="2960" y="1163"/>
                  </a:cubicBezTo>
                  <a:lnTo>
                    <a:pt x="2854" y="1"/>
                  </a:ln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5"/>
            <p:cNvSpPr/>
            <p:nvPr/>
          </p:nvSpPr>
          <p:spPr>
            <a:xfrm>
              <a:off x="4925599" y="2756637"/>
              <a:ext cx="59562" cy="54011"/>
            </a:xfrm>
            <a:custGeom>
              <a:avLst/>
              <a:gdLst/>
              <a:ahLst/>
              <a:cxnLst/>
              <a:rect l="l" t="t" r="r" b="b"/>
              <a:pathLst>
                <a:path w="4228" h="3834" extrusionOk="0">
                  <a:moveTo>
                    <a:pt x="1316" y="1"/>
                  </a:moveTo>
                  <a:cubicBezTo>
                    <a:pt x="1259" y="1"/>
                    <a:pt x="1208" y="10"/>
                    <a:pt x="1163" y="29"/>
                  </a:cubicBezTo>
                  <a:cubicBezTo>
                    <a:pt x="423" y="346"/>
                    <a:pt x="0" y="3833"/>
                    <a:pt x="0" y="3833"/>
                  </a:cubicBezTo>
                  <a:cubicBezTo>
                    <a:pt x="2008" y="3833"/>
                    <a:pt x="3276" y="2988"/>
                    <a:pt x="4227" y="2143"/>
                  </a:cubicBezTo>
                  <a:cubicBezTo>
                    <a:pt x="4227" y="2143"/>
                    <a:pt x="2179" y="1"/>
                    <a:pt x="1316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5"/>
            <p:cNvSpPr/>
            <p:nvPr/>
          </p:nvSpPr>
          <p:spPr>
            <a:xfrm>
              <a:off x="4925599" y="2756637"/>
              <a:ext cx="59562" cy="54011"/>
            </a:xfrm>
            <a:custGeom>
              <a:avLst/>
              <a:gdLst/>
              <a:ahLst/>
              <a:cxnLst/>
              <a:rect l="l" t="t" r="r" b="b"/>
              <a:pathLst>
                <a:path w="4228" h="3834" extrusionOk="0">
                  <a:moveTo>
                    <a:pt x="1316" y="1"/>
                  </a:moveTo>
                  <a:cubicBezTo>
                    <a:pt x="1259" y="1"/>
                    <a:pt x="1208" y="10"/>
                    <a:pt x="1163" y="29"/>
                  </a:cubicBezTo>
                  <a:cubicBezTo>
                    <a:pt x="423" y="346"/>
                    <a:pt x="0" y="3833"/>
                    <a:pt x="0" y="3833"/>
                  </a:cubicBezTo>
                  <a:cubicBezTo>
                    <a:pt x="0" y="3833"/>
                    <a:pt x="1903" y="2143"/>
                    <a:pt x="2431" y="1931"/>
                  </a:cubicBezTo>
                  <a:cubicBezTo>
                    <a:pt x="2522" y="1916"/>
                    <a:pt x="2623" y="1910"/>
                    <a:pt x="2730" y="1910"/>
                  </a:cubicBezTo>
                  <a:cubicBezTo>
                    <a:pt x="3373" y="1910"/>
                    <a:pt x="4227" y="2143"/>
                    <a:pt x="4227" y="2143"/>
                  </a:cubicBezTo>
                  <a:cubicBezTo>
                    <a:pt x="4227" y="2143"/>
                    <a:pt x="2179" y="1"/>
                    <a:pt x="1316" y="1"/>
                  </a:cubicBezTo>
                  <a:close/>
                </a:path>
              </a:pathLst>
            </a:custGeom>
            <a:solidFill>
              <a:srgbClr val="C8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5"/>
            <p:cNvSpPr/>
            <p:nvPr/>
          </p:nvSpPr>
          <p:spPr>
            <a:xfrm>
              <a:off x="4779698" y="4041485"/>
              <a:ext cx="1914435" cy="1102009"/>
            </a:xfrm>
            <a:custGeom>
              <a:avLst/>
              <a:gdLst/>
              <a:ahLst/>
              <a:cxnLst/>
              <a:rect l="l" t="t" r="r" b="b"/>
              <a:pathLst>
                <a:path w="135896" h="78226" extrusionOk="0">
                  <a:moveTo>
                    <a:pt x="67684" y="1"/>
                  </a:moveTo>
                  <a:cubicBezTo>
                    <a:pt x="66442" y="1"/>
                    <a:pt x="65201" y="291"/>
                    <a:pt x="64250" y="872"/>
                  </a:cubicBezTo>
                  <a:lnTo>
                    <a:pt x="1374" y="37118"/>
                  </a:lnTo>
                  <a:cubicBezTo>
                    <a:pt x="1163" y="37224"/>
                    <a:pt x="952" y="37435"/>
                    <a:pt x="740" y="37647"/>
                  </a:cubicBezTo>
                  <a:cubicBezTo>
                    <a:pt x="212" y="38069"/>
                    <a:pt x="0" y="38598"/>
                    <a:pt x="0" y="39126"/>
                  </a:cubicBezTo>
                  <a:cubicBezTo>
                    <a:pt x="0" y="39866"/>
                    <a:pt x="423" y="40500"/>
                    <a:pt x="1374" y="41134"/>
                  </a:cubicBezTo>
                  <a:lnTo>
                    <a:pt x="64250" y="77380"/>
                  </a:lnTo>
                  <a:cubicBezTo>
                    <a:pt x="65201" y="77908"/>
                    <a:pt x="66469" y="78225"/>
                    <a:pt x="67737" y="78225"/>
                  </a:cubicBezTo>
                  <a:cubicBezTo>
                    <a:pt x="69005" y="78225"/>
                    <a:pt x="70167" y="77908"/>
                    <a:pt x="71118" y="77380"/>
                  </a:cubicBezTo>
                  <a:lnTo>
                    <a:pt x="134100" y="41134"/>
                  </a:lnTo>
                  <a:cubicBezTo>
                    <a:pt x="135896" y="39972"/>
                    <a:pt x="135896" y="38175"/>
                    <a:pt x="134100" y="37118"/>
                  </a:cubicBezTo>
                  <a:lnTo>
                    <a:pt x="71118" y="872"/>
                  </a:lnTo>
                  <a:cubicBezTo>
                    <a:pt x="70167" y="291"/>
                    <a:pt x="68926" y="1"/>
                    <a:pt x="67684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5"/>
            <p:cNvSpPr/>
            <p:nvPr/>
          </p:nvSpPr>
          <p:spPr>
            <a:xfrm>
              <a:off x="4779698" y="3448582"/>
              <a:ext cx="1914435" cy="1102375"/>
            </a:xfrm>
            <a:custGeom>
              <a:avLst/>
              <a:gdLst/>
              <a:ahLst/>
              <a:cxnLst/>
              <a:rect l="l" t="t" r="r" b="b"/>
              <a:pathLst>
                <a:path w="135896" h="78252" extrusionOk="0">
                  <a:moveTo>
                    <a:pt x="67684" y="0"/>
                  </a:moveTo>
                  <a:cubicBezTo>
                    <a:pt x="66442" y="0"/>
                    <a:pt x="65201" y="264"/>
                    <a:pt x="64250" y="793"/>
                  </a:cubicBezTo>
                  <a:lnTo>
                    <a:pt x="11413" y="31332"/>
                  </a:lnTo>
                  <a:lnTo>
                    <a:pt x="1374" y="37144"/>
                  </a:lnTo>
                  <a:cubicBezTo>
                    <a:pt x="423" y="37673"/>
                    <a:pt x="0" y="38413"/>
                    <a:pt x="0" y="39152"/>
                  </a:cubicBezTo>
                  <a:cubicBezTo>
                    <a:pt x="0" y="39786"/>
                    <a:pt x="423" y="40526"/>
                    <a:pt x="1374" y="41054"/>
                  </a:cubicBezTo>
                  <a:lnTo>
                    <a:pt x="64355" y="77406"/>
                  </a:lnTo>
                  <a:cubicBezTo>
                    <a:pt x="65306" y="77934"/>
                    <a:pt x="66469" y="78251"/>
                    <a:pt x="67737" y="78251"/>
                  </a:cubicBezTo>
                  <a:cubicBezTo>
                    <a:pt x="69005" y="78251"/>
                    <a:pt x="70167" y="77934"/>
                    <a:pt x="71118" y="77406"/>
                  </a:cubicBezTo>
                  <a:lnTo>
                    <a:pt x="134100" y="41054"/>
                  </a:lnTo>
                  <a:cubicBezTo>
                    <a:pt x="135896" y="39998"/>
                    <a:pt x="135896" y="38201"/>
                    <a:pt x="134100" y="37144"/>
                  </a:cubicBezTo>
                  <a:lnTo>
                    <a:pt x="71118" y="793"/>
                  </a:lnTo>
                  <a:cubicBezTo>
                    <a:pt x="70167" y="264"/>
                    <a:pt x="68926" y="0"/>
                    <a:pt x="67684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5"/>
            <p:cNvSpPr/>
            <p:nvPr/>
          </p:nvSpPr>
          <p:spPr>
            <a:xfrm>
              <a:off x="4779698" y="3803656"/>
              <a:ext cx="954245" cy="747328"/>
            </a:xfrm>
            <a:custGeom>
              <a:avLst/>
              <a:gdLst/>
              <a:ahLst/>
              <a:cxnLst/>
              <a:rect l="l" t="t" r="r" b="b"/>
              <a:pathLst>
                <a:path w="67737" h="53049" extrusionOk="0">
                  <a:moveTo>
                    <a:pt x="740" y="0"/>
                  </a:moveTo>
                  <a:cubicBezTo>
                    <a:pt x="212" y="423"/>
                    <a:pt x="0" y="951"/>
                    <a:pt x="0" y="1480"/>
                  </a:cubicBezTo>
                  <a:lnTo>
                    <a:pt x="0" y="13949"/>
                  </a:lnTo>
                  <a:cubicBezTo>
                    <a:pt x="0" y="14583"/>
                    <a:pt x="423" y="15323"/>
                    <a:pt x="1374" y="15851"/>
                  </a:cubicBezTo>
                  <a:lnTo>
                    <a:pt x="64355" y="52203"/>
                  </a:lnTo>
                  <a:cubicBezTo>
                    <a:pt x="65306" y="52731"/>
                    <a:pt x="66469" y="53048"/>
                    <a:pt x="67737" y="53048"/>
                  </a:cubicBezTo>
                  <a:lnTo>
                    <a:pt x="67737" y="38677"/>
                  </a:lnTo>
                  <a:lnTo>
                    <a:pt x="11413" y="612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5"/>
            <p:cNvSpPr/>
            <p:nvPr/>
          </p:nvSpPr>
          <p:spPr>
            <a:xfrm>
              <a:off x="5734000" y="3803656"/>
              <a:ext cx="954259" cy="747328"/>
            </a:xfrm>
            <a:custGeom>
              <a:avLst/>
              <a:gdLst/>
              <a:ahLst/>
              <a:cxnLst/>
              <a:rect l="l" t="t" r="r" b="b"/>
              <a:pathLst>
                <a:path w="67738" h="53049" extrusionOk="0">
                  <a:moveTo>
                    <a:pt x="66998" y="0"/>
                  </a:moveTo>
                  <a:lnTo>
                    <a:pt x="56325" y="6129"/>
                  </a:lnTo>
                  <a:lnTo>
                    <a:pt x="1" y="38677"/>
                  </a:lnTo>
                  <a:lnTo>
                    <a:pt x="1" y="53048"/>
                  </a:lnTo>
                  <a:cubicBezTo>
                    <a:pt x="1269" y="53048"/>
                    <a:pt x="2431" y="52731"/>
                    <a:pt x="3382" y="52203"/>
                  </a:cubicBezTo>
                  <a:lnTo>
                    <a:pt x="66364" y="15851"/>
                  </a:lnTo>
                  <a:cubicBezTo>
                    <a:pt x="67315" y="15323"/>
                    <a:pt x="67737" y="14583"/>
                    <a:pt x="67737" y="13949"/>
                  </a:cubicBezTo>
                  <a:lnTo>
                    <a:pt x="67737" y="1480"/>
                  </a:lnTo>
                  <a:cubicBezTo>
                    <a:pt x="67737" y="951"/>
                    <a:pt x="67526" y="423"/>
                    <a:pt x="66998" y="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5"/>
            <p:cNvSpPr/>
            <p:nvPr/>
          </p:nvSpPr>
          <p:spPr>
            <a:xfrm>
              <a:off x="4779698" y="3274391"/>
              <a:ext cx="1914435" cy="1100882"/>
            </a:xfrm>
            <a:custGeom>
              <a:avLst/>
              <a:gdLst/>
              <a:ahLst/>
              <a:cxnLst/>
              <a:rect l="l" t="t" r="r" b="b"/>
              <a:pathLst>
                <a:path w="135896" h="78146" extrusionOk="0">
                  <a:moveTo>
                    <a:pt x="67684" y="1"/>
                  </a:moveTo>
                  <a:cubicBezTo>
                    <a:pt x="66442" y="1"/>
                    <a:pt x="65201" y="265"/>
                    <a:pt x="64250" y="793"/>
                  </a:cubicBezTo>
                  <a:lnTo>
                    <a:pt x="1374" y="37039"/>
                  </a:lnTo>
                  <a:cubicBezTo>
                    <a:pt x="1163" y="37250"/>
                    <a:pt x="952" y="37462"/>
                    <a:pt x="740" y="37567"/>
                  </a:cubicBezTo>
                  <a:cubicBezTo>
                    <a:pt x="212" y="37990"/>
                    <a:pt x="0" y="38518"/>
                    <a:pt x="0" y="39047"/>
                  </a:cubicBezTo>
                  <a:cubicBezTo>
                    <a:pt x="0" y="39787"/>
                    <a:pt x="423" y="40526"/>
                    <a:pt x="1374" y="41055"/>
                  </a:cubicBezTo>
                  <a:lnTo>
                    <a:pt x="64250" y="77406"/>
                  </a:lnTo>
                  <a:cubicBezTo>
                    <a:pt x="65201" y="77935"/>
                    <a:pt x="66469" y="78146"/>
                    <a:pt x="67737" y="78146"/>
                  </a:cubicBezTo>
                  <a:cubicBezTo>
                    <a:pt x="69005" y="78146"/>
                    <a:pt x="70167" y="77935"/>
                    <a:pt x="71118" y="77406"/>
                  </a:cubicBezTo>
                  <a:lnTo>
                    <a:pt x="134100" y="41055"/>
                  </a:lnTo>
                  <a:cubicBezTo>
                    <a:pt x="135896" y="39998"/>
                    <a:pt x="135896" y="38201"/>
                    <a:pt x="134100" y="37039"/>
                  </a:cubicBezTo>
                  <a:lnTo>
                    <a:pt x="71118" y="793"/>
                  </a:lnTo>
                  <a:cubicBezTo>
                    <a:pt x="70167" y="265"/>
                    <a:pt x="68926" y="1"/>
                    <a:pt x="67684" y="1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5"/>
            <p:cNvSpPr/>
            <p:nvPr/>
          </p:nvSpPr>
          <p:spPr>
            <a:xfrm>
              <a:off x="4779698" y="3273645"/>
              <a:ext cx="1914435" cy="1101628"/>
            </a:xfrm>
            <a:custGeom>
              <a:avLst/>
              <a:gdLst/>
              <a:ahLst/>
              <a:cxnLst/>
              <a:rect l="l" t="t" r="r" b="b"/>
              <a:pathLst>
                <a:path w="135896" h="78199" extrusionOk="0">
                  <a:moveTo>
                    <a:pt x="67737" y="1374"/>
                  </a:moveTo>
                  <a:cubicBezTo>
                    <a:pt x="68794" y="1374"/>
                    <a:pt x="69850" y="1586"/>
                    <a:pt x="70484" y="2008"/>
                  </a:cubicBezTo>
                  <a:lnTo>
                    <a:pt x="133360" y="38254"/>
                  </a:lnTo>
                  <a:cubicBezTo>
                    <a:pt x="133994" y="38571"/>
                    <a:pt x="134205" y="38994"/>
                    <a:pt x="134100" y="39100"/>
                  </a:cubicBezTo>
                  <a:cubicBezTo>
                    <a:pt x="134100" y="39311"/>
                    <a:pt x="133888" y="39628"/>
                    <a:pt x="133360" y="39945"/>
                  </a:cubicBezTo>
                  <a:lnTo>
                    <a:pt x="70484" y="76297"/>
                  </a:lnTo>
                  <a:cubicBezTo>
                    <a:pt x="69850" y="76719"/>
                    <a:pt x="68794" y="76931"/>
                    <a:pt x="67737" y="76931"/>
                  </a:cubicBezTo>
                  <a:cubicBezTo>
                    <a:pt x="66680" y="76931"/>
                    <a:pt x="65623" y="76719"/>
                    <a:pt x="64989" y="76297"/>
                  </a:cubicBezTo>
                  <a:lnTo>
                    <a:pt x="2114" y="39945"/>
                  </a:lnTo>
                  <a:cubicBezTo>
                    <a:pt x="1586" y="39734"/>
                    <a:pt x="1269" y="39417"/>
                    <a:pt x="1269" y="39100"/>
                  </a:cubicBezTo>
                  <a:cubicBezTo>
                    <a:pt x="1269" y="38994"/>
                    <a:pt x="1374" y="38783"/>
                    <a:pt x="1691" y="38571"/>
                  </a:cubicBezTo>
                  <a:cubicBezTo>
                    <a:pt x="1797" y="38466"/>
                    <a:pt x="1903" y="38360"/>
                    <a:pt x="2114" y="38254"/>
                  </a:cubicBezTo>
                  <a:lnTo>
                    <a:pt x="64989" y="2008"/>
                  </a:lnTo>
                  <a:cubicBezTo>
                    <a:pt x="65623" y="1586"/>
                    <a:pt x="66680" y="1374"/>
                    <a:pt x="67737" y="1374"/>
                  </a:cubicBezTo>
                  <a:close/>
                  <a:moveTo>
                    <a:pt x="67737" y="1"/>
                  </a:moveTo>
                  <a:cubicBezTo>
                    <a:pt x="66469" y="1"/>
                    <a:pt x="65201" y="318"/>
                    <a:pt x="64250" y="846"/>
                  </a:cubicBezTo>
                  <a:lnTo>
                    <a:pt x="1374" y="37092"/>
                  </a:lnTo>
                  <a:cubicBezTo>
                    <a:pt x="1163" y="37303"/>
                    <a:pt x="952" y="37409"/>
                    <a:pt x="740" y="37620"/>
                  </a:cubicBezTo>
                  <a:cubicBezTo>
                    <a:pt x="212" y="38043"/>
                    <a:pt x="0" y="38571"/>
                    <a:pt x="0" y="39100"/>
                  </a:cubicBezTo>
                  <a:cubicBezTo>
                    <a:pt x="0" y="39840"/>
                    <a:pt x="423" y="40579"/>
                    <a:pt x="1374" y="41108"/>
                  </a:cubicBezTo>
                  <a:lnTo>
                    <a:pt x="64250" y="77459"/>
                  </a:lnTo>
                  <a:cubicBezTo>
                    <a:pt x="65201" y="77988"/>
                    <a:pt x="66469" y="78199"/>
                    <a:pt x="67737" y="78199"/>
                  </a:cubicBezTo>
                  <a:cubicBezTo>
                    <a:pt x="69005" y="78199"/>
                    <a:pt x="70167" y="77988"/>
                    <a:pt x="71118" y="77459"/>
                  </a:cubicBezTo>
                  <a:lnTo>
                    <a:pt x="134100" y="41108"/>
                  </a:lnTo>
                  <a:cubicBezTo>
                    <a:pt x="135896" y="40051"/>
                    <a:pt x="135896" y="38254"/>
                    <a:pt x="134100" y="37092"/>
                  </a:cubicBezTo>
                  <a:lnTo>
                    <a:pt x="71118" y="846"/>
                  </a:lnTo>
                  <a:cubicBezTo>
                    <a:pt x="70167" y="318"/>
                    <a:pt x="69005" y="1"/>
                    <a:pt x="67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5"/>
            <p:cNvSpPr/>
            <p:nvPr/>
          </p:nvSpPr>
          <p:spPr>
            <a:xfrm>
              <a:off x="4992590" y="3399822"/>
              <a:ext cx="1482738" cy="850786"/>
            </a:xfrm>
            <a:custGeom>
              <a:avLst/>
              <a:gdLst/>
              <a:ahLst/>
              <a:cxnLst/>
              <a:rect l="l" t="t" r="r" b="b"/>
              <a:pathLst>
                <a:path w="105252" h="60393" extrusionOk="0">
                  <a:moveTo>
                    <a:pt x="52626" y="1"/>
                  </a:moveTo>
                  <a:cubicBezTo>
                    <a:pt x="51781" y="1"/>
                    <a:pt x="50935" y="185"/>
                    <a:pt x="50301" y="555"/>
                  </a:cubicBezTo>
                  <a:lnTo>
                    <a:pt x="1269" y="28876"/>
                  </a:lnTo>
                  <a:cubicBezTo>
                    <a:pt x="1" y="29615"/>
                    <a:pt x="1" y="30778"/>
                    <a:pt x="1269" y="31518"/>
                  </a:cubicBezTo>
                  <a:lnTo>
                    <a:pt x="50301" y="59838"/>
                  </a:lnTo>
                  <a:cubicBezTo>
                    <a:pt x="50935" y="60208"/>
                    <a:pt x="51781" y="60393"/>
                    <a:pt x="52626" y="60393"/>
                  </a:cubicBezTo>
                  <a:cubicBezTo>
                    <a:pt x="53471" y="60393"/>
                    <a:pt x="54317" y="60208"/>
                    <a:pt x="54951" y="59838"/>
                  </a:cubicBezTo>
                  <a:lnTo>
                    <a:pt x="103983" y="31518"/>
                  </a:lnTo>
                  <a:cubicBezTo>
                    <a:pt x="105251" y="30778"/>
                    <a:pt x="105251" y="29615"/>
                    <a:pt x="103983" y="28876"/>
                  </a:cubicBezTo>
                  <a:lnTo>
                    <a:pt x="54951" y="555"/>
                  </a:lnTo>
                  <a:cubicBezTo>
                    <a:pt x="54317" y="185"/>
                    <a:pt x="53471" y="1"/>
                    <a:pt x="52626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5"/>
            <p:cNvSpPr/>
            <p:nvPr/>
          </p:nvSpPr>
          <p:spPr>
            <a:xfrm>
              <a:off x="5734000" y="3400188"/>
              <a:ext cx="741383" cy="446616"/>
            </a:xfrm>
            <a:custGeom>
              <a:avLst/>
              <a:gdLst/>
              <a:ahLst/>
              <a:cxnLst/>
              <a:rect l="l" t="t" r="r" b="b"/>
              <a:pathLst>
                <a:path w="52627" h="31703" extrusionOk="0">
                  <a:moveTo>
                    <a:pt x="1" y="1"/>
                  </a:moveTo>
                  <a:lnTo>
                    <a:pt x="1" y="2326"/>
                  </a:lnTo>
                  <a:lnTo>
                    <a:pt x="50935" y="31703"/>
                  </a:lnTo>
                  <a:lnTo>
                    <a:pt x="51358" y="31492"/>
                  </a:lnTo>
                  <a:cubicBezTo>
                    <a:pt x="52626" y="30752"/>
                    <a:pt x="52626" y="29589"/>
                    <a:pt x="51358" y="28850"/>
                  </a:cubicBezTo>
                  <a:lnTo>
                    <a:pt x="2326" y="529"/>
                  </a:lnTo>
                  <a:cubicBezTo>
                    <a:pt x="1692" y="107"/>
                    <a:pt x="846" y="1"/>
                    <a:pt x="1" y="1"/>
                  </a:cubicBez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5"/>
            <p:cNvSpPr/>
            <p:nvPr/>
          </p:nvSpPr>
          <p:spPr>
            <a:xfrm>
              <a:off x="4992590" y="3398709"/>
              <a:ext cx="741369" cy="448095"/>
            </a:xfrm>
            <a:custGeom>
              <a:avLst/>
              <a:gdLst/>
              <a:ahLst/>
              <a:cxnLst/>
              <a:rect l="l" t="t" r="r" b="b"/>
              <a:pathLst>
                <a:path w="52626" h="31808" extrusionOk="0">
                  <a:moveTo>
                    <a:pt x="52626" y="0"/>
                  </a:moveTo>
                  <a:cubicBezTo>
                    <a:pt x="51781" y="0"/>
                    <a:pt x="50935" y="212"/>
                    <a:pt x="50301" y="634"/>
                  </a:cubicBezTo>
                  <a:lnTo>
                    <a:pt x="1269" y="28955"/>
                  </a:lnTo>
                  <a:cubicBezTo>
                    <a:pt x="1" y="29694"/>
                    <a:pt x="1" y="30857"/>
                    <a:pt x="1269" y="31597"/>
                  </a:cubicBezTo>
                  <a:lnTo>
                    <a:pt x="1692" y="31808"/>
                  </a:lnTo>
                  <a:lnTo>
                    <a:pt x="52626" y="2325"/>
                  </a:lnTo>
                  <a:lnTo>
                    <a:pt x="52626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5"/>
            <p:cNvSpPr/>
            <p:nvPr/>
          </p:nvSpPr>
          <p:spPr>
            <a:xfrm>
              <a:off x="5507710" y="2908892"/>
              <a:ext cx="226288" cy="829204"/>
            </a:xfrm>
            <a:custGeom>
              <a:avLst/>
              <a:gdLst/>
              <a:ahLst/>
              <a:cxnLst/>
              <a:rect l="l" t="t" r="r" b="b"/>
              <a:pathLst>
                <a:path w="16063" h="58861" extrusionOk="0">
                  <a:moveTo>
                    <a:pt x="1" y="1"/>
                  </a:moveTo>
                  <a:lnTo>
                    <a:pt x="1" y="49561"/>
                  </a:lnTo>
                  <a:lnTo>
                    <a:pt x="16063" y="58861"/>
                  </a:lnTo>
                  <a:lnTo>
                    <a:pt x="16063" y="9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5"/>
            <p:cNvSpPr/>
            <p:nvPr/>
          </p:nvSpPr>
          <p:spPr>
            <a:xfrm>
              <a:off x="5734000" y="2908892"/>
              <a:ext cx="226302" cy="829204"/>
            </a:xfrm>
            <a:custGeom>
              <a:avLst/>
              <a:gdLst/>
              <a:ahLst/>
              <a:cxnLst/>
              <a:rect l="l" t="t" r="r" b="b"/>
              <a:pathLst>
                <a:path w="16064" h="58861" extrusionOk="0">
                  <a:moveTo>
                    <a:pt x="16063" y="1"/>
                  </a:moveTo>
                  <a:lnTo>
                    <a:pt x="1" y="9300"/>
                  </a:lnTo>
                  <a:lnTo>
                    <a:pt x="1" y="58861"/>
                  </a:lnTo>
                  <a:lnTo>
                    <a:pt x="16063" y="49561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5"/>
            <p:cNvSpPr/>
            <p:nvPr/>
          </p:nvSpPr>
          <p:spPr>
            <a:xfrm>
              <a:off x="5507710" y="2777883"/>
              <a:ext cx="452575" cy="262013"/>
            </a:xfrm>
            <a:custGeom>
              <a:avLst/>
              <a:gdLst/>
              <a:ahLst/>
              <a:cxnLst/>
              <a:rect l="l" t="t" r="r" b="b"/>
              <a:pathLst>
                <a:path w="32126" h="18599" extrusionOk="0">
                  <a:moveTo>
                    <a:pt x="16063" y="1"/>
                  </a:moveTo>
                  <a:lnTo>
                    <a:pt x="1" y="9300"/>
                  </a:lnTo>
                  <a:lnTo>
                    <a:pt x="16063" y="18599"/>
                  </a:lnTo>
                  <a:lnTo>
                    <a:pt x="32125" y="9300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5"/>
            <p:cNvSpPr/>
            <p:nvPr/>
          </p:nvSpPr>
          <p:spPr>
            <a:xfrm>
              <a:off x="5726561" y="3039902"/>
              <a:ext cx="14905" cy="698205"/>
            </a:xfrm>
            <a:custGeom>
              <a:avLst/>
              <a:gdLst/>
              <a:ahLst/>
              <a:cxnLst/>
              <a:rect l="l" t="t" r="r" b="b"/>
              <a:pathLst>
                <a:path w="1058" h="49562" extrusionOk="0">
                  <a:moveTo>
                    <a:pt x="529" y="1"/>
                  </a:moveTo>
                  <a:cubicBezTo>
                    <a:pt x="529" y="1"/>
                    <a:pt x="423" y="3066"/>
                    <a:pt x="318" y="7715"/>
                  </a:cubicBezTo>
                  <a:cubicBezTo>
                    <a:pt x="212" y="12365"/>
                    <a:pt x="212" y="18599"/>
                    <a:pt x="106" y="24729"/>
                  </a:cubicBezTo>
                  <a:cubicBezTo>
                    <a:pt x="106" y="30963"/>
                    <a:pt x="106" y="37092"/>
                    <a:pt x="1" y="41742"/>
                  </a:cubicBezTo>
                  <a:cubicBezTo>
                    <a:pt x="1" y="44067"/>
                    <a:pt x="1" y="46075"/>
                    <a:pt x="1" y="47448"/>
                  </a:cubicBezTo>
                  <a:cubicBezTo>
                    <a:pt x="1" y="48082"/>
                    <a:pt x="1" y="48611"/>
                    <a:pt x="106" y="48928"/>
                  </a:cubicBezTo>
                  <a:cubicBezTo>
                    <a:pt x="318" y="49350"/>
                    <a:pt x="529" y="49562"/>
                    <a:pt x="529" y="49562"/>
                  </a:cubicBezTo>
                  <a:cubicBezTo>
                    <a:pt x="529" y="49562"/>
                    <a:pt x="740" y="49350"/>
                    <a:pt x="846" y="48928"/>
                  </a:cubicBezTo>
                  <a:cubicBezTo>
                    <a:pt x="1057" y="48611"/>
                    <a:pt x="952" y="48082"/>
                    <a:pt x="1057" y="47448"/>
                  </a:cubicBezTo>
                  <a:cubicBezTo>
                    <a:pt x="952" y="46075"/>
                    <a:pt x="952" y="44067"/>
                    <a:pt x="952" y="41742"/>
                  </a:cubicBezTo>
                  <a:cubicBezTo>
                    <a:pt x="952" y="37092"/>
                    <a:pt x="952" y="30963"/>
                    <a:pt x="952" y="24729"/>
                  </a:cubicBezTo>
                  <a:cubicBezTo>
                    <a:pt x="846" y="18599"/>
                    <a:pt x="846" y="12365"/>
                    <a:pt x="635" y="7715"/>
                  </a:cubicBezTo>
                  <a:cubicBezTo>
                    <a:pt x="529" y="3066"/>
                    <a:pt x="529" y="1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5"/>
            <p:cNvSpPr/>
            <p:nvPr/>
          </p:nvSpPr>
          <p:spPr>
            <a:xfrm>
              <a:off x="5734000" y="2905300"/>
              <a:ext cx="227584" cy="134606"/>
            </a:xfrm>
            <a:custGeom>
              <a:avLst/>
              <a:gdLst/>
              <a:ahLst/>
              <a:cxnLst/>
              <a:rect l="l" t="t" r="r" b="b"/>
              <a:pathLst>
                <a:path w="16155" h="9555" extrusionOk="0">
                  <a:moveTo>
                    <a:pt x="15580" y="1"/>
                  </a:moveTo>
                  <a:cubicBezTo>
                    <a:pt x="15455" y="1"/>
                    <a:pt x="15336" y="75"/>
                    <a:pt x="15112" y="150"/>
                  </a:cubicBezTo>
                  <a:cubicBezTo>
                    <a:pt x="14689" y="467"/>
                    <a:pt x="14055" y="784"/>
                    <a:pt x="13316" y="1207"/>
                  </a:cubicBezTo>
                  <a:cubicBezTo>
                    <a:pt x="11836" y="2158"/>
                    <a:pt x="9829" y="3320"/>
                    <a:pt x="7821" y="4483"/>
                  </a:cubicBezTo>
                  <a:cubicBezTo>
                    <a:pt x="5919" y="5751"/>
                    <a:pt x="3911" y="6913"/>
                    <a:pt x="2431" y="7970"/>
                  </a:cubicBezTo>
                  <a:cubicBezTo>
                    <a:pt x="952" y="8815"/>
                    <a:pt x="1" y="9555"/>
                    <a:pt x="1" y="9555"/>
                  </a:cubicBezTo>
                  <a:cubicBezTo>
                    <a:pt x="1" y="9555"/>
                    <a:pt x="1058" y="9027"/>
                    <a:pt x="2643" y="8181"/>
                  </a:cubicBezTo>
                  <a:cubicBezTo>
                    <a:pt x="4122" y="7442"/>
                    <a:pt x="6236" y="6279"/>
                    <a:pt x="8243" y="5222"/>
                  </a:cubicBezTo>
                  <a:cubicBezTo>
                    <a:pt x="10251" y="4060"/>
                    <a:pt x="12259" y="3003"/>
                    <a:pt x="13844" y="2052"/>
                  </a:cubicBezTo>
                  <a:cubicBezTo>
                    <a:pt x="14584" y="1630"/>
                    <a:pt x="15218" y="1312"/>
                    <a:pt x="15641" y="1101"/>
                  </a:cubicBezTo>
                  <a:cubicBezTo>
                    <a:pt x="15852" y="890"/>
                    <a:pt x="16063" y="890"/>
                    <a:pt x="16063" y="678"/>
                  </a:cubicBezTo>
                  <a:cubicBezTo>
                    <a:pt x="16154" y="496"/>
                    <a:pt x="16088" y="235"/>
                    <a:pt x="16068" y="235"/>
                  </a:cubicBezTo>
                  <a:lnTo>
                    <a:pt x="16068" y="235"/>
                  </a:lnTo>
                  <a:cubicBezTo>
                    <a:pt x="16065" y="235"/>
                    <a:pt x="16063" y="241"/>
                    <a:pt x="16063" y="256"/>
                  </a:cubicBezTo>
                  <a:cubicBezTo>
                    <a:pt x="16063" y="256"/>
                    <a:pt x="15852" y="44"/>
                    <a:pt x="15746" y="44"/>
                  </a:cubicBezTo>
                  <a:cubicBezTo>
                    <a:pt x="15684" y="13"/>
                    <a:pt x="15631" y="1"/>
                    <a:pt x="15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5"/>
            <p:cNvSpPr/>
            <p:nvPr/>
          </p:nvSpPr>
          <p:spPr>
            <a:xfrm>
              <a:off x="5885860" y="3214092"/>
              <a:ext cx="226288" cy="741383"/>
            </a:xfrm>
            <a:custGeom>
              <a:avLst/>
              <a:gdLst/>
              <a:ahLst/>
              <a:cxnLst/>
              <a:rect l="l" t="t" r="r" b="b"/>
              <a:pathLst>
                <a:path w="16063" h="52627" extrusionOk="0">
                  <a:moveTo>
                    <a:pt x="1" y="1"/>
                  </a:moveTo>
                  <a:lnTo>
                    <a:pt x="1" y="43327"/>
                  </a:lnTo>
                  <a:lnTo>
                    <a:pt x="16063" y="52626"/>
                  </a:lnTo>
                  <a:lnTo>
                    <a:pt x="16063" y="9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5"/>
            <p:cNvSpPr/>
            <p:nvPr/>
          </p:nvSpPr>
          <p:spPr>
            <a:xfrm>
              <a:off x="6112150" y="3214092"/>
              <a:ext cx="226302" cy="741383"/>
            </a:xfrm>
            <a:custGeom>
              <a:avLst/>
              <a:gdLst/>
              <a:ahLst/>
              <a:cxnLst/>
              <a:rect l="l" t="t" r="r" b="b"/>
              <a:pathLst>
                <a:path w="16064" h="52627" extrusionOk="0">
                  <a:moveTo>
                    <a:pt x="16063" y="1"/>
                  </a:moveTo>
                  <a:lnTo>
                    <a:pt x="1" y="9300"/>
                  </a:lnTo>
                  <a:lnTo>
                    <a:pt x="1" y="52626"/>
                  </a:lnTo>
                  <a:lnTo>
                    <a:pt x="16063" y="43327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5"/>
            <p:cNvSpPr/>
            <p:nvPr/>
          </p:nvSpPr>
          <p:spPr>
            <a:xfrm>
              <a:off x="5885860" y="3083083"/>
              <a:ext cx="452575" cy="262027"/>
            </a:xfrm>
            <a:custGeom>
              <a:avLst/>
              <a:gdLst/>
              <a:ahLst/>
              <a:cxnLst/>
              <a:rect l="l" t="t" r="r" b="b"/>
              <a:pathLst>
                <a:path w="32126" h="18600" extrusionOk="0">
                  <a:moveTo>
                    <a:pt x="16063" y="1"/>
                  </a:moveTo>
                  <a:lnTo>
                    <a:pt x="1" y="9300"/>
                  </a:lnTo>
                  <a:lnTo>
                    <a:pt x="16063" y="18599"/>
                  </a:lnTo>
                  <a:lnTo>
                    <a:pt x="32125" y="9300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5"/>
            <p:cNvSpPr/>
            <p:nvPr/>
          </p:nvSpPr>
          <p:spPr>
            <a:xfrm>
              <a:off x="6104712" y="3345116"/>
              <a:ext cx="14905" cy="610369"/>
            </a:xfrm>
            <a:custGeom>
              <a:avLst/>
              <a:gdLst/>
              <a:ahLst/>
              <a:cxnLst/>
              <a:rect l="l" t="t" r="r" b="b"/>
              <a:pathLst>
                <a:path w="1058" h="43327" extrusionOk="0">
                  <a:moveTo>
                    <a:pt x="529" y="0"/>
                  </a:moveTo>
                  <a:cubicBezTo>
                    <a:pt x="529" y="0"/>
                    <a:pt x="423" y="2642"/>
                    <a:pt x="318" y="6763"/>
                  </a:cubicBezTo>
                  <a:cubicBezTo>
                    <a:pt x="212" y="10779"/>
                    <a:pt x="212" y="16274"/>
                    <a:pt x="106" y="21663"/>
                  </a:cubicBezTo>
                  <a:cubicBezTo>
                    <a:pt x="106" y="27052"/>
                    <a:pt x="106" y="32547"/>
                    <a:pt x="0" y="36563"/>
                  </a:cubicBezTo>
                  <a:cubicBezTo>
                    <a:pt x="0" y="38571"/>
                    <a:pt x="0" y="40262"/>
                    <a:pt x="0" y="41530"/>
                  </a:cubicBezTo>
                  <a:cubicBezTo>
                    <a:pt x="0" y="42058"/>
                    <a:pt x="0" y="42586"/>
                    <a:pt x="106" y="42903"/>
                  </a:cubicBezTo>
                  <a:cubicBezTo>
                    <a:pt x="212" y="43220"/>
                    <a:pt x="529" y="43326"/>
                    <a:pt x="529" y="43326"/>
                  </a:cubicBezTo>
                  <a:cubicBezTo>
                    <a:pt x="529" y="43326"/>
                    <a:pt x="740" y="43220"/>
                    <a:pt x="846" y="42903"/>
                  </a:cubicBezTo>
                  <a:cubicBezTo>
                    <a:pt x="1057" y="42586"/>
                    <a:pt x="952" y="42058"/>
                    <a:pt x="952" y="41530"/>
                  </a:cubicBezTo>
                  <a:cubicBezTo>
                    <a:pt x="952" y="40262"/>
                    <a:pt x="952" y="38571"/>
                    <a:pt x="952" y="36563"/>
                  </a:cubicBezTo>
                  <a:cubicBezTo>
                    <a:pt x="952" y="32547"/>
                    <a:pt x="952" y="27052"/>
                    <a:pt x="846" y="21663"/>
                  </a:cubicBezTo>
                  <a:cubicBezTo>
                    <a:pt x="846" y="16274"/>
                    <a:pt x="740" y="10779"/>
                    <a:pt x="635" y="6763"/>
                  </a:cubicBezTo>
                  <a:cubicBezTo>
                    <a:pt x="529" y="2642"/>
                    <a:pt x="529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5"/>
            <p:cNvSpPr/>
            <p:nvPr/>
          </p:nvSpPr>
          <p:spPr>
            <a:xfrm>
              <a:off x="6112150" y="3210711"/>
              <a:ext cx="227781" cy="134409"/>
            </a:xfrm>
            <a:custGeom>
              <a:avLst/>
              <a:gdLst/>
              <a:ahLst/>
              <a:cxnLst/>
              <a:rect l="l" t="t" r="r" b="b"/>
              <a:pathLst>
                <a:path w="16169" h="9541" extrusionOk="0">
                  <a:moveTo>
                    <a:pt x="15625" y="1"/>
                  </a:moveTo>
                  <a:cubicBezTo>
                    <a:pt x="15454" y="1"/>
                    <a:pt x="15283" y="155"/>
                    <a:pt x="15112" y="241"/>
                  </a:cubicBezTo>
                  <a:cubicBezTo>
                    <a:pt x="14689" y="452"/>
                    <a:pt x="14055" y="875"/>
                    <a:pt x="13316" y="1298"/>
                  </a:cubicBezTo>
                  <a:cubicBezTo>
                    <a:pt x="11836" y="2143"/>
                    <a:pt x="9828" y="3305"/>
                    <a:pt x="7821" y="4573"/>
                  </a:cubicBezTo>
                  <a:cubicBezTo>
                    <a:pt x="5919" y="5736"/>
                    <a:pt x="3911" y="7004"/>
                    <a:pt x="2431" y="7955"/>
                  </a:cubicBezTo>
                  <a:cubicBezTo>
                    <a:pt x="952" y="8906"/>
                    <a:pt x="1" y="9540"/>
                    <a:pt x="1" y="9540"/>
                  </a:cubicBezTo>
                  <a:cubicBezTo>
                    <a:pt x="1" y="9540"/>
                    <a:pt x="1058" y="9012"/>
                    <a:pt x="2537" y="8272"/>
                  </a:cubicBezTo>
                  <a:cubicBezTo>
                    <a:pt x="4122" y="7427"/>
                    <a:pt x="6130" y="6370"/>
                    <a:pt x="8243" y="5207"/>
                  </a:cubicBezTo>
                  <a:cubicBezTo>
                    <a:pt x="10251" y="4151"/>
                    <a:pt x="12259" y="2988"/>
                    <a:pt x="13844" y="2143"/>
                  </a:cubicBezTo>
                  <a:cubicBezTo>
                    <a:pt x="14584" y="1720"/>
                    <a:pt x="15218" y="1298"/>
                    <a:pt x="15640" y="1086"/>
                  </a:cubicBezTo>
                  <a:cubicBezTo>
                    <a:pt x="15852" y="875"/>
                    <a:pt x="16063" y="875"/>
                    <a:pt x="16063" y="663"/>
                  </a:cubicBezTo>
                  <a:cubicBezTo>
                    <a:pt x="16169" y="452"/>
                    <a:pt x="16063" y="241"/>
                    <a:pt x="16063" y="241"/>
                  </a:cubicBezTo>
                  <a:cubicBezTo>
                    <a:pt x="16063" y="241"/>
                    <a:pt x="15852" y="29"/>
                    <a:pt x="15746" y="29"/>
                  </a:cubicBezTo>
                  <a:cubicBezTo>
                    <a:pt x="15706" y="9"/>
                    <a:pt x="15665" y="1"/>
                    <a:pt x="15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5"/>
            <p:cNvSpPr/>
            <p:nvPr/>
          </p:nvSpPr>
          <p:spPr>
            <a:xfrm>
              <a:off x="5129559" y="3126265"/>
              <a:ext cx="226288" cy="829204"/>
            </a:xfrm>
            <a:custGeom>
              <a:avLst/>
              <a:gdLst/>
              <a:ahLst/>
              <a:cxnLst/>
              <a:rect l="l" t="t" r="r" b="b"/>
              <a:pathLst>
                <a:path w="16063" h="58861" extrusionOk="0">
                  <a:moveTo>
                    <a:pt x="1" y="0"/>
                  </a:moveTo>
                  <a:lnTo>
                    <a:pt x="1" y="49561"/>
                  </a:lnTo>
                  <a:lnTo>
                    <a:pt x="16063" y="58860"/>
                  </a:lnTo>
                  <a:lnTo>
                    <a:pt x="16063" y="92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5"/>
            <p:cNvSpPr/>
            <p:nvPr/>
          </p:nvSpPr>
          <p:spPr>
            <a:xfrm>
              <a:off x="5355849" y="3126265"/>
              <a:ext cx="226302" cy="829204"/>
            </a:xfrm>
            <a:custGeom>
              <a:avLst/>
              <a:gdLst/>
              <a:ahLst/>
              <a:cxnLst/>
              <a:rect l="l" t="t" r="r" b="b"/>
              <a:pathLst>
                <a:path w="16064" h="58861" extrusionOk="0">
                  <a:moveTo>
                    <a:pt x="16063" y="0"/>
                  </a:moveTo>
                  <a:lnTo>
                    <a:pt x="1" y="9299"/>
                  </a:lnTo>
                  <a:lnTo>
                    <a:pt x="1" y="58860"/>
                  </a:lnTo>
                  <a:lnTo>
                    <a:pt x="16063" y="49561"/>
                  </a:lnTo>
                  <a:lnTo>
                    <a:pt x="16063" y="0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5"/>
            <p:cNvSpPr/>
            <p:nvPr/>
          </p:nvSpPr>
          <p:spPr>
            <a:xfrm>
              <a:off x="5129559" y="2995241"/>
              <a:ext cx="452575" cy="262028"/>
            </a:xfrm>
            <a:custGeom>
              <a:avLst/>
              <a:gdLst/>
              <a:ahLst/>
              <a:cxnLst/>
              <a:rect l="l" t="t" r="r" b="b"/>
              <a:pathLst>
                <a:path w="32126" h="18600" extrusionOk="0">
                  <a:moveTo>
                    <a:pt x="16063" y="1"/>
                  </a:moveTo>
                  <a:lnTo>
                    <a:pt x="1" y="9300"/>
                  </a:lnTo>
                  <a:lnTo>
                    <a:pt x="16063" y="18599"/>
                  </a:lnTo>
                  <a:lnTo>
                    <a:pt x="32125" y="9300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5"/>
            <p:cNvSpPr/>
            <p:nvPr/>
          </p:nvSpPr>
          <p:spPr>
            <a:xfrm>
              <a:off x="5348410" y="3257274"/>
              <a:ext cx="14905" cy="698205"/>
            </a:xfrm>
            <a:custGeom>
              <a:avLst/>
              <a:gdLst/>
              <a:ahLst/>
              <a:cxnLst/>
              <a:rect l="l" t="t" r="r" b="b"/>
              <a:pathLst>
                <a:path w="1058" h="49562" extrusionOk="0">
                  <a:moveTo>
                    <a:pt x="529" y="0"/>
                  </a:moveTo>
                  <a:cubicBezTo>
                    <a:pt x="529" y="0"/>
                    <a:pt x="423" y="3065"/>
                    <a:pt x="423" y="7820"/>
                  </a:cubicBezTo>
                  <a:cubicBezTo>
                    <a:pt x="212" y="12364"/>
                    <a:pt x="212" y="18599"/>
                    <a:pt x="106" y="24833"/>
                  </a:cubicBezTo>
                  <a:cubicBezTo>
                    <a:pt x="106" y="30963"/>
                    <a:pt x="106" y="37197"/>
                    <a:pt x="1" y="41847"/>
                  </a:cubicBezTo>
                  <a:cubicBezTo>
                    <a:pt x="1" y="44172"/>
                    <a:pt x="1" y="46074"/>
                    <a:pt x="1" y="47448"/>
                  </a:cubicBezTo>
                  <a:cubicBezTo>
                    <a:pt x="1" y="48187"/>
                    <a:pt x="1" y="48716"/>
                    <a:pt x="106" y="49033"/>
                  </a:cubicBezTo>
                  <a:cubicBezTo>
                    <a:pt x="318" y="49350"/>
                    <a:pt x="529" y="49561"/>
                    <a:pt x="529" y="49561"/>
                  </a:cubicBezTo>
                  <a:cubicBezTo>
                    <a:pt x="529" y="49561"/>
                    <a:pt x="740" y="49350"/>
                    <a:pt x="846" y="49033"/>
                  </a:cubicBezTo>
                  <a:cubicBezTo>
                    <a:pt x="1057" y="48716"/>
                    <a:pt x="1057" y="48187"/>
                    <a:pt x="1057" y="47448"/>
                  </a:cubicBezTo>
                  <a:cubicBezTo>
                    <a:pt x="952" y="46074"/>
                    <a:pt x="952" y="44172"/>
                    <a:pt x="952" y="41847"/>
                  </a:cubicBezTo>
                  <a:cubicBezTo>
                    <a:pt x="952" y="37197"/>
                    <a:pt x="952" y="30963"/>
                    <a:pt x="952" y="24833"/>
                  </a:cubicBezTo>
                  <a:cubicBezTo>
                    <a:pt x="846" y="18599"/>
                    <a:pt x="846" y="12470"/>
                    <a:pt x="635" y="7820"/>
                  </a:cubicBezTo>
                  <a:cubicBezTo>
                    <a:pt x="635" y="3170"/>
                    <a:pt x="529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5"/>
            <p:cNvSpPr/>
            <p:nvPr/>
          </p:nvSpPr>
          <p:spPr>
            <a:xfrm>
              <a:off x="5355849" y="3122869"/>
              <a:ext cx="227781" cy="134409"/>
            </a:xfrm>
            <a:custGeom>
              <a:avLst/>
              <a:gdLst/>
              <a:ahLst/>
              <a:cxnLst/>
              <a:rect l="l" t="t" r="r" b="b"/>
              <a:pathLst>
                <a:path w="16169" h="9541" extrusionOk="0">
                  <a:moveTo>
                    <a:pt x="15635" y="1"/>
                  </a:moveTo>
                  <a:cubicBezTo>
                    <a:pt x="15491" y="1"/>
                    <a:pt x="15389" y="156"/>
                    <a:pt x="15218" y="241"/>
                  </a:cubicBezTo>
                  <a:cubicBezTo>
                    <a:pt x="14690" y="452"/>
                    <a:pt x="14055" y="875"/>
                    <a:pt x="13316" y="1298"/>
                  </a:cubicBezTo>
                  <a:cubicBezTo>
                    <a:pt x="11836" y="2143"/>
                    <a:pt x="9829" y="3411"/>
                    <a:pt x="7821" y="4574"/>
                  </a:cubicBezTo>
                  <a:cubicBezTo>
                    <a:pt x="5919" y="5842"/>
                    <a:pt x="3911" y="7004"/>
                    <a:pt x="2431" y="7955"/>
                  </a:cubicBezTo>
                  <a:cubicBezTo>
                    <a:pt x="952" y="8906"/>
                    <a:pt x="1" y="9540"/>
                    <a:pt x="1" y="9540"/>
                  </a:cubicBezTo>
                  <a:cubicBezTo>
                    <a:pt x="1" y="9540"/>
                    <a:pt x="1058" y="9118"/>
                    <a:pt x="2643" y="8272"/>
                  </a:cubicBezTo>
                  <a:cubicBezTo>
                    <a:pt x="4122" y="7533"/>
                    <a:pt x="6236" y="6370"/>
                    <a:pt x="8243" y="5313"/>
                  </a:cubicBezTo>
                  <a:cubicBezTo>
                    <a:pt x="10251" y="4151"/>
                    <a:pt x="12365" y="2989"/>
                    <a:pt x="13844" y="2143"/>
                  </a:cubicBezTo>
                  <a:cubicBezTo>
                    <a:pt x="14584" y="1720"/>
                    <a:pt x="15218" y="1403"/>
                    <a:pt x="15641" y="1086"/>
                  </a:cubicBezTo>
                  <a:cubicBezTo>
                    <a:pt x="15852" y="981"/>
                    <a:pt x="16063" y="875"/>
                    <a:pt x="16063" y="664"/>
                  </a:cubicBezTo>
                  <a:cubicBezTo>
                    <a:pt x="16169" y="558"/>
                    <a:pt x="16063" y="241"/>
                    <a:pt x="16063" y="241"/>
                  </a:cubicBezTo>
                  <a:cubicBezTo>
                    <a:pt x="16063" y="261"/>
                    <a:pt x="16059" y="270"/>
                    <a:pt x="16052" y="270"/>
                  </a:cubicBezTo>
                  <a:cubicBezTo>
                    <a:pt x="16019" y="270"/>
                    <a:pt x="15917" y="115"/>
                    <a:pt x="15746" y="30"/>
                  </a:cubicBezTo>
                  <a:cubicBezTo>
                    <a:pt x="15706" y="10"/>
                    <a:pt x="15669" y="1"/>
                    <a:pt x="15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5"/>
            <p:cNvSpPr/>
            <p:nvPr/>
          </p:nvSpPr>
          <p:spPr>
            <a:xfrm>
              <a:off x="5507710" y="3519293"/>
              <a:ext cx="226288" cy="655026"/>
            </a:xfrm>
            <a:custGeom>
              <a:avLst/>
              <a:gdLst/>
              <a:ahLst/>
              <a:cxnLst/>
              <a:rect l="l" t="t" r="r" b="b"/>
              <a:pathLst>
                <a:path w="16063" h="46497" extrusionOk="0">
                  <a:moveTo>
                    <a:pt x="1" y="1"/>
                  </a:moveTo>
                  <a:lnTo>
                    <a:pt x="1" y="37198"/>
                  </a:lnTo>
                  <a:lnTo>
                    <a:pt x="16063" y="46497"/>
                  </a:lnTo>
                  <a:lnTo>
                    <a:pt x="16063" y="9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5"/>
            <p:cNvSpPr/>
            <p:nvPr/>
          </p:nvSpPr>
          <p:spPr>
            <a:xfrm>
              <a:off x="5734000" y="3519293"/>
              <a:ext cx="226302" cy="655026"/>
            </a:xfrm>
            <a:custGeom>
              <a:avLst/>
              <a:gdLst/>
              <a:ahLst/>
              <a:cxnLst/>
              <a:rect l="l" t="t" r="r" b="b"/>
              <a:pathLst>
                <a:path w="16064" h="46497" extrusionOk="0">
                  <a:moveTo>
                    <a:pt x="16063" y="1"/>
                  </a:moveTo>
                  <a:lnTo>
                    <a:pt x="1" y="9300"/>
                  </a:lnTo>
                  <a:lnTo>
                    <a:pt x="1" y="46497"/>
                  </a:lnTo>
                  <a:lnTo>
                    <a:pt x="16063" y="37198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5"/>
            <p:cNvSpPr/>
            <p:nvPr/>
          </p:nvSpPr>
          <p:spPr>
            <a:xfrm>
              <a:off x="5507710" y="3388283"/>
              <a:ext cx="452575" cy="262028"/>
            </a:xfrm>
            <a:custGeom>
              <a:avLst/>
              <a:gdLst/>
              <a:ahLst/>
              <a:cxnLst/>
              <a:rect l="l" t="t" r="r" b="b"/>
              <a:pathLst>
                <a:path w="32126" h="18600" extrusionOk="0">
                  <a:moveTo>
                    <a:pt x="16063" y="1"/>
                  </a:moveTo>
                  <a:lnTo>
                    <a:pt x="1" y="9300"/>
                  </a:lnTo>
                  <a:lnTo>
                    <a:pt x="16063" y="18599"/>
                  </a:lnTo>
                  <a:lnTo>
                    <a:pt x="32125" y="9300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5"/>
            <p:cNvSpPr/>
            <p:nvPr/>
          </p:nvSpPr>
          <p:spPr>
            <a:xfrm>
              <a:off x="5726561" y="3650316"/>
              <a:ext cx="14905" cy="524013"/>
            </a:xfrm>
            <a:custGeom>
              <a:avLst/>
              <a:gdLst/>
              <a:ahLst/>
              <a:cxnLst/>
              <a:rect l="l" t="t" r="r" b="b"/>
              <a:pathLst>
                <a:path w="1058" h="37197" extrusionOk="0">
                  <a:moveTo>
                    <a:pt x="529" y="0"/>
                  </a:moveTo>
                  <a:cubicBezTo>
                    <a:pt x="529" y="0"/>
                    <a:pt x="423" y="2325"/>
                    <a:pt x="423" y="5812"/>
                  </a:cubicBezTo>
                  <a:cubicBezTo>
                    <a:pt x="318" y="9299"/>
                    <a:pt x="212" y="13949"/>
                    <a:pt x="106" y="18599"/>
                  </a:cubicBezTo>
                  <a:cubicBezTo>
                    <a:pt x="106" y="23248"/>
                    <a:pt x="106" y="27898"/>
                    <a:pt x="106" y="31385"/>
                  </a:cubicBezTo>
                  <a:cubicBezTo>
                    <a:pt x="1" y="33076"/>
                    <a:pt x="1" y="34555"/>
                    <a:pt x="1" y="35612"/>
                  </a:cubicBezTo>
                  <a:cubicBezTo>
                    <a:pt x="1" y="36035"/>
                    <a:pt x="1" y="36457"/>
                    <a:pt x="106" y="36774"/>
                  </a:cubicBezTo>
                  <a:cubicBezTo>
                    <a:pt x="318" y="36986"/>
                    <a:pt x="529" y="37197"/>
                    <a:pt x="529" y="37197"/>
                  </a:cubicBezTo>
                  <a:cubicBezTo>
                    <a:pt x="529" y="37197"/>
                    <a:pt x="740" y="36986"/>
                    <a:pt x="952" y="36774"/>
                  </a:cubicBezTo>
                  <a:cubicBezTo>
                    <a:pt x="1057" y="36457"/>
                    <a:pt x="1057" y="36035"/>
                    <a:pt x="1057" y="35612"/>
                  </a:cubicBezTo>
                  <a:cubicBezTo>
                    <a:pt x="1057" y="34555"/>
                    <a:pt x="1057" y="33076"/>
                    <a:pt x="952" y="31385"/>
                  </a:cubicBezTo>
                  <a:cubicBezTo>
                    <a:pt x="952" y="27898"/>
                    <a:pt x="952" y="23248"/>
                    <a:pt x="952" y="18599"/>
                  </a:cubicBezTo>
                  <a:cubicBezTo>
                    <a:pt x="846" y="13949"/>
                    <a:pt x="740" y="9299"/>
                    <a:pt x="635" y="5812"/>
                  </a:cubicBezTo>
                  <a:cubicBezTo>
                    <a:pt x="635" y="2325"/>
                    <a:pt x="529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5"/>
            <p:cNvSpPr/>
            <p:nvPr/>
          </p:nvSpPr>
          <p:spPr>
            <a:xfrm>
              <a:off x="5734000" y="3515911"/>
              <a:ext cx="227781" cy="134409"/>
            </a:xfrm>
            <a:custGeom>
              <a:avLst/>
              <a:gdLst/>
              <a:ahLst/>
              <a:cxnLst/>
              <a:rect l="l" t="t" r="r" b="b"/>
              <a:pathLst>
                <a:path w="16169" h="9541" extrusionOk="0">
                  <a:moveTo>
                    <a:pt x="15634" y="1"/>
                  </a:moveTo>
                  <a:cubicBezTo>
                    <a:pt x="15487" y="1"/>
                    <a:pt x="15369" y="155"/>
                    <a:pt x="15112" y="241"/>
                  </a:cubicBezTo>
                  <a:cubicBezTo>
                    <a:pt x="14689" y="452"/>
                    <a:pt x="14055" y="875"/>
                    <a:pt x="13316" y="1298"/>
                  </a:cubicBezTo>
                  <a:cubicBezTo>
                    <a:pt x="11836" y="2143"/>
                    <a:pt x="9829" y="3305"/>
                    <a:pt x="7821" y="4573"/>
                  </a:cubicBezTo>
                  <a:cubicBezTo>
                    <a:pt x="5919" y="5736"/>
                    <a:pt x="3911" y="7004"/>
                    <a:pt x="2431" y="7955"/>
                  </a:cubicBezTo>
                  <a:cubicBezTo>
                    <a:pt x="952" y="8906"/>
                    <a:pt x="1" y="9540"/>
                    <a:pt x="1" y="9540"/>
                  </a:cubicBezTo>
                  <a:cubicBezTo>
                    <a:pt x="1" y="9540"/>
                    <a:pt x="1058" y="9012"/>
                    <a:pt x="2643" y="8272"/>
                  </a:cubicBezTo>
                  <a:cubicBezTo>
                    <a:pt x="4122" y="7427"/>
                    <a:pt x="6236" y="6370"/>
                    <a:pt x="8243" y="5207"/>
                  </a:cubicBezTo>
                  <a:cubicBezTo>
                    <a:pt x="10251" y="4151"/>
                    <a:pt x="12259" y="2988"/>
                    <a:pt x="13844" y="2143"/>
                  </a:cubicBezTo>
                  <a:cubicBezTo>
                    <a:pt x="14584" y="1720"/>
                    <a:pt x="15218" y="1298"/>
                    <a:pt x="15641" y="1086"/>
                  </a:cubicBezTo>
                  <a:cubicBezTo>
                    <a:pt x="15852" y="980"/>
                    <a:pt x="16063" y="875"/>
                    <a:pt x="16063" y="663"/>
                  </a:cubicBezTo>
                  <a:cubicBezTo>
                    <a:pt x="16169" y="452"/>
                    <a:pt x="16063" y="241"/>
                    <a:pt x="16063" y="241"/>
                  </a:cubicBezTo>
                  <a:cubicBezTo>
                    <a:pt x="16063" y="241"/>
                    <a:pt x="15958" y="29"/>
                    <a:pt x="15746" y="29"/>
                  </a:cubicBezTo>
                  <a:cubicBezTo>
                    <a:pt x="15706" y="9"/>
                    <a:pt x="15669" y="1"/>
                    <a:pt x="15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5"/>
            <p:cNvSpPr/>
            <p:nvPr/>
          </p:nvSpPr>
          <p:spPr>
            <a:xfrm>
              <a:off x="4715271" y="2754623"/>
              <a:ext cx="531874" cy="656675"/>
            </a:xfrm>
            <a:custGeom>
              <a:avLst/>
              <a:gdLst/>
              <a:ahLst/>
              <a:cxnLst/>
              <a:rect l="l" t="t" r="r" b="b"/>
              <a:pathLst>
                <a:path w="37755" h="46614" extrusionOk="0">
                  <a:moveTo>
                    <a:pt x="3114" y="0"/>
                  </a:moveTo>
                  <a:cubicBezTo>
                    <a:pt x="1375" y="0"/>
                    <a:pt x="0" y="1667"/>
                    <a:pt x="664" y="5456"/>
                  </a:cubicBezTo>
                  <a:cubicBezTo>
                    <a:pt x="1403" y="9894"/>
                    <a:pt x="3622" y="17397"/>
                    <a:pt x="6159" y="22786"/>
                  </a:cubicBezTo>
                  <a:cubicBezTo>
                    <a:pt x="7427" y="25428"/>
                    <a:pt x="9751" y="29444"/>
                    <a:pt x="13873" y="33776"/>
                  </a:cubicBezTo>
                  <a:cubicBezTo>
                    <a:pt x="16726" y="36735"/>
                    <a:pt x="19473" y="38531"/>
                    <a:pt x="23066" y="40856"/>
                  </a:cubicBezTo>
                  <a:cubicBezTo>
                    <a:pt x="24017" y="41490"/>
                    <a:pt x="24546" y="42124"/>
                    <a:pt x="26236" y="43498"/>
                  </a:cubicBezTo>
                  <a:cubicBezTo>
                    <a:pt x="27927" y="44978"/>
                    <a:pt x="30146" y="46140"/>
                    <a:pt x="31943" y="46457"/>
                  </a:cubicBezTo>
                  <a:cubicBezTo>
                    <a:pt x="32569" y="46567"/>
                    <a:pt x="33067" y="46614"/>
                    <a:pt x="33459" y="46614"/>
                  </a:cubicBezTo>
                  <a:cubicBezTo>
                    <a:pt x="34191" y="46614"/>
                    <a:pt x="34553" y="46452"/>
                    <a:pt x="34690" y="46246"/>
                  </a:cubicBezTo>
                  <a:cubicBezTo>
                    <a:pt x="34902" y="45823"/>
                    <a:pt x="34690" y="45400"/>
                    <a:pt x="33845" y="45189"/>
                  </a:cubicBezTo>
                  <a:cubicBezTo>
                    <a:pt x="33000" y="44978"/>
                    <a:pt x="31626" y="44661"/>
                    <a:pt x="30146" y="43709"/>
                  </a:cubicBezTo>
                  <a:lnTo>
                    <a:pt x="30146" y="43709"/>
                  </a:lnTo>
                  <a:cubicBezTo>
                    <a:pt x="30147" y="43710"/>
                    <a:pt x="31943" y="44344"/>
                    <a:pt x="33000" y="44555"/>
                  </a:cubicBezTo>
                  <a:cubicBezTo>
                    <a:pt x="34056" y="44766"/>
                    <a:pt x="35113" y="44872"/>
                    <a:pt x="35853" y="44872"/>
                  </a:cubicBezTo>
                  <a:cubicBezTo>
                    <a:pt x="36804" y="44872"/>
                    <a:pt x="37649" y="43604"/>
                    <a:pt x="36804" y="43392"/>
                  </a:cubicBezTo>
                  <a:cubicBezTo>
                    <a:pt x="35958" y="43181"/>
                    <a:pt x="35324" y="43181"/>
                    <a:pt x="33739" y="42758"/>
                  </a:cubicBezTo>
                  <a:cubicBezTo>
                    <a:pt x="32260" y="42441"/>
                    <a:pt x="31309" y="41807"/>
                    <a:pt x="31309" y="41807"/>
                  </a:cubicBezTo>
                  <a:lnTo>
                    <a:pt x="31309" y="41807"/>
                  </a:lnTo>
                  <a:cubicBezTo>
                    <a:pt x="31309" y="41807"/>
                    <a:pt x="33000" y="42230"/>
                    <a:pt x="34585" y="42230"/>
                  </a:cubicBezTo>
                  <a:cubicBezTo>
                    <a:pt x="36064" y="42230"/>
                    <a:pt x="36698" y="41913"/>
                    <a:pt x="37121" y="41702"/>
                  </a:cubicBezTo>
                  <a:cubicBezTo>
                    <a:pt x="37438" y="41490"/>
                    <a:pt x="37755" y="40645"/>
                    <a:pt x="36698" y="40434"/>
                  </a:cubicBezTo>
                  <a:cubicBezTo>
                    <a:pt x="35747" y="40328"/>
                    <a:pt x="34479" y="40539"/>
                    <a:pt x="32788" y="39905"/>
                  </a:cubicBezTo>
                  <a:cubicBezTo>
                    <a:pt x="31520" y="39483"/>
                    <a:pt x="30675" y="39060"/>
                    <a:pt x="30886" y="38848"/>
                  </a:cubicBezTo>
                  <a:cubicBezTo>
                    <a:pt x="30918" y="38833"/>
                    <a:pt x="30962" y="38826"/>
                    <a:pt x="31017" y="38826"/>
                  </a:cubicBezTo>
                  <a:cubicBezTo>
                    <a:pt x="31233" y="38826"/>
                    <a:pt x="31627" y="38923"/>
                    <a:pt x="32176" y="38923"/>
                  </a:cubicBezTo>
                  <a:cubicBezTo>
                    <a:pt x="32420" y="38923"/>
                    <a:pt x="32695" y="38904"/>
                    <a:pt x="33000" y="38848"/>
                  </a:cubicBezTo>
                  <a:cubicBezTo>
                    <a:pt x="34056" y="38743"/>
                    <a:pt x="35007" y="37897"/>
                    <a:pt x="34902" y="37263"/>
                  </a:cubicBezTo>
                  <a:cubicBezTo>
                    <a:pt x="34838" y="36883"/>
                    <a:pt x="34813" y="36807"/>
                    <a:pt x="34552" y="36807"/>
                  </a:cubicBezTo>
                  <a:cubicBezTo>
                    <a:pt x="34378" y="36807"/>
                    <a:pt x="34099" y="36841"/>
                    <a:pt x="33634" y="36841"/>
                  </a:cubicBezTo>
                  <a:cubicBezTo>
                    <a:pt x="32600" y="36841"/>
                    <a:pt x="31651" y="36507"/>
                    <a:pt x="30339" y="36507"/>
                  </a:cubicBezTo>
                  <a:cubicBezTo>
                    <a:pt x="30175" y="36507"/>
                    <a:pt x="30005" y="36512"/>
                    <a:pt x="29829" y="36524"/>
                  </a:cubicBezTo>
                  <a:cubicBezTo>
                    <a:pt x="29168" y="36571"/>
                    <a:pt x="28696" y="36618"/>
                    <a:pt x="28264" y="36618"/>
                  </a:cubicBezTo>
                  <a:cubicBezTo>
                    <a:pt x="27729" y="36618"/>
                    <a:pt x="27254" y="36546"/>
                    <a:pt x="26553" y="36312"/>
                  </a:cubicBezTo>
                  <a:cubicBezTo>
                    <a:pt x="25180" y="35784"/>
                    <a:pt x="21904" y="33142"/>
                    <a:pt x="19156" y="30289"/>
                  </a:cubicBezTo>
                  <a:cubicBezTo>
                    <a:pt x="15986" y="27013"/>
                    <a:pt x="13027" y="21729"/>
                    <a:pt x="12182" y="19299"/>
                  </a:cubicBezTo>
                  <a:cubicBezTo>
                    <a:pt x="10280" y="14332"/>
                    <a:pt x="8695" y="6935"/>
                    <a:pt x="7849" y="4082"/>
                  </a:cubicBezTo>
                  <a:cubicBezTo>
                    <a:pt x="6898" y="1123"/>
                    <a:pt x="5525" y="489"/>
                    <a:pt x="3728" y="66"/>
                  </a:cubicBezTo>
                  <a:cubicBezTo>
                    <a:pt x="3520" y="23"/>
                    <a:pt x="3314" y="0"/>
                    <a:pt x="311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5"/>
            <p:cNvSpPr/>
            <p:nvPr/>
          </p:nvSpPr>
          <p:spPr>
            <a:xfrm>
              <a:off x="4703775" y="2747945"/>
              <a:ext cx="165246" cy="260703"/>
            </a:xfrm>
            <a:custGeom>
              <a:avLst/>
              <a:gdLst/>
              <a:ahLst/>
              <a:cxnLst/>
              <a:rect l="l" t="t" r="r" b="b"/>
              <a:pathLst>
                <a:path w="11730" h="18506" extrusionOk="0">
                  <a:moveTo>
                    <a:pt x="4848" y="0"/>
                  </a:moveTo>
                  <a:cubicBezTo>
                    <a:pt x="4358" y="0"/>
                    <a:pt x="3833" y="102"/>
                    <a:pt x="3276" y="329"/>
                  </a:cubicBezTo>
                  <a:cubicBezTo>
                    <a:pt x="1057" y="1280"/>
                    <a:pt x="0" y="3605"/>
                    <a:pt x="951" y="7832"/>
                  </a:cubicBezTo>
                  <a:cubicBezTo>
                    <a:pt x="1797" y="12059"/>
                    <a:pt x="3487" y="18505"/>
                    <a:pt x="3487" y="18505"/>
                  </a:cubicBezTo>
                  <a:cubicBezTo>
                    <a:pt x="3487" y="18505"/>
                    <a:pt x="3501" y="18505"/>
                    <a:pt x="3527" y="18505"/>
                  </a:cubicBezTo>
                  <a:cubicBezTo>
                    <a:pt x="3958" y="18505"/>
                    <a:pt x="7844" y="18411"/>
                    <a:pt x="11730" y="15123"/>
                  </a:cubicBezTo>
                  <a:cubicBezTo>
                    <a:pt x="11730" y="15123"/>
                    <a:pt x="9722" y="5930"/>
                    <a:pt x="8982" y="3605"/>
                  </a:cubicBezTo>
                  <a:cubicBezTo>
                    <a:pt x="8302" y="1734"/>
                    <a:pt x="6869" y="0"/>
                    <a:pt x="4848" y="0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9" name="Google Shape;3519;p35"/>
          <p:cNvSpPr txBox="1">
            <a:spLocks noGrp="1"/>
          </p:cNvSpPr>
          <p:nvPr>
            <p:ph type="ctrTitle"/>
          </p:nvPr>
        </p:nvSpPr>
        <p:spPr>
          <a:xfrm>
            <a:off x="48334" y="2478215"/>
            <a:ext cx="5514600" cy="15413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/>
              <a:t>Ads Optimization with Facial </a:t>
            </a:r>
            <a:r>
              <a:rPr lang="en-US" sz="3200" dirty="0" smtClean="0"/>
              <a:t>emotion recognition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Deep Learning</a:t>
            </a:r>
            <a:endParaRPr sz="3200" dirty="0"/>
          </a:p>
        </p:txBody>
      </p:sp>
      <p:sp>
        <p:nvSpPr>
          <p:cNvPr id="3520" name="Google Shape;3520;p35"/>
          <p:cNvSpPr txBox="1">
            <a:spLocks noGrp="1"/>
          </p:cNvSpPr>
          <p:nvPr>
            <p:ph type="subTitle" idx="1"/>
          </p:nvPr>
        </p:nvSpPr>
        <p:spPr>
          <a:xfrm>
            <a:off x="533400" y="3970705"/>
            <a:ext cx="47028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Quoc Tuong Lukas Dong </a:t>
            </a:r>
          </a:p>
          <a:p>
            <a:pPr marL="0" lvl="0" indent="0"/>
            <a:r>
              <a:rPr lang="en-US" dirty="0" err="1"/>
              <a:t>Vignesh</a:t>
            </a:r>
            <a:r>
              <a:rPr lang="en-US" dirty="0"/>
              <a:t> </a:t>
            </a:r>
            <a:r>
              <a:rPr lang="en-US" dirty="0" err="1"/>
              <a:t>Thanigai</a:t>
            </a:r>
            <a:r>
              <a:rPr lang="en-US" dirty="0"/>
              <a:t> </a:t>
            </a:r>
            <a:r>
              <a:rPr lang="en-US" dirty="0" err="1"/>
              <a:t>Sivabalan</a:t>
            </a:r>
            <a:endParaRPr lang="en-US" dirty="0"/>
          </a:p>
          <a:p>
            <a:pPr marL="0" lvl="0" indent="0"/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4" name="Google Shape;3954;p52"/>
          <p:cNvGraphicFramePr/>
          <p:nvPr>
            <p:extLst>
              <p:ext uri="{D42A27DB-BD31-4B8C-83A1-F6EECF244321}">
                <p14:modId xmlns:p14="http://schemas.microsoft.com/office/powerpoint/2010/main" val="1715059078"/>
              </p:ext>
            </p:extLst>
          </p:nvPr>
        </p:nvGraphicFramePr>
        <p:xfrm>
          <a:off x="152400" y="971550"/>
          <a:ext cx="4343400" cy="2881176"/>
        </p:xfrm>
        <a:graphic>
          <a:graphicData uri="http://schemas.openxmlformats.org/drawingml/2006/table">
            <a:tbl>
              <a:tblPr>
                <a:noFill/>
                <a:tableStyleId>{5A0C4B3B-DDCD-4A84-8600-35459D6AC9EA}</a:tableStyleId>
              </a:tblPr>
              <a:tblGrid>
                <a:gridCol w="1146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6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2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562A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Test</a:t>
                      </a:r>
                      <a:r>
                        <a:rPr lang="en" sz="1800" b="1" baseline="0" dirty="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Set Accuracy rate</a:t>
                      </a:r>
                      <a:endParaRPr sz="1800" b="1" dirty="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28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CNN </a:t>
                      </a:r>
                      <a:endParaRPr sz="1800" b="1" dirty="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E562A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562A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57.62%</a:t>
                      </a:r>
                      <a:endParaRPr sz="16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28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VGG19 </a:t>
                      </a:r>
                      <a:endParaRPr sz="1800" b="1" dirty="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E562A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59.26%</a:t>
                      </a:r>
                      <a:endParaRPr sz="16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28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ResNET</a:t>
                      </a:r>
                      <a:endParaRPr sz="1800" b="1" dirty="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E562A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63% (from previous report)</a:t>
                      </a:r>
                      <a:endParaRPr sz="16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36" y="757847"/>
            <a:ext cx="4193751" cy="3261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0" name="Google Shape;3630;p41"/>
          <p:cNvGrpSpPr/>
          <p:nvPr/>
        </p:nvGrpSpPr>
        <p:grpSpPr>
          <a:xfrm>
            <a:off x="4536638" y="1479677"/>
            <a:ext cx="2224883" cy="3012034"/>
            <a:chOff x="552931" y="2614061"/>
            <a:chExt cx="1723913" cy="2333825"/>
          </a:xfrm>
        </p:grpSpPr>
        <p:sp>
          <p:nvSpPr>
            <p:cNvPr id="3631" name="Google Shape;3631;p41"/>
            <p:cNvSpPr/>
            <p:nvPr/>
          </p:nvSpPr>
          <p:spPr>
            <a:xfrm>
              <a:off x="1436050" y="4073236"/>
              <a:ext cx="840795" cy="440220"/>
            </a:xfrm>
            <a:custGeom>
              <a:avLst/>
              <a:gdLst/>
              <a:ahLst/>
              <a:cxnLst/>
              <a:rect l="l" t="t" r="r" b="b"/>
              <a:pathLst>
                <a:path w="66743" h="34945" extrusionOk="0">
                  <a:moveTo>
                    <a:pt x="18285" y="0"/>
                  </a:moveTo>
                  <a:cubicBezTo>
                    <a:pt x="13981" y="0"/>
                    <a:pt x="10086" y="783"/>
                    <a:pt x="7252" y="2403"/>
                  </a:cubicBezTo>
                  <a:cubicBezTo>
                    <a:pt x="1" y="6546"/>
                    <a:pt x="2516" y="14686"/>
                    <a:pt x="12727" y="20605"/>
                  </a:cubicBezTo>
                  <a:lnTo>
                    <a:pt x="27822" y="29336"/>
                  </a:lnTo>
                  <a:cubicBezTo>
                    <a:pt x="34204" y="32983"/>
                    <a:pt x="41990" y="34945"/>
                    <a:pt x="48723" y="34945"/>
                  </a:cubicBezTo>
                  <a:cubicBezTo>
                    <a:pt x="52920" y="34945"/>
                    <a:pt x="56707" y="34183"/>
                    <a:pt x="59491" y="32592"/>
                  </a:cubicBezTo>
                  <a:cubicBezTo>
                    <a:pt x="66743" y="28448"/>
                    <a:pt x="64227" y="20161"/>
                    <a:pt x="54016" y="14242"/>
                  </a:cubicBezTo>
                  <a:lnTo>
                    <a:pt x="38921" y="5510"/>
                  </a:lnTo>
                  <a:cubicBezTo>
                    <a:pt x="32700" y="1904"/>
                    <a:pt x="24996" y="0"/>
                    <a:pt x="18285" y="0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2" name="Google Shape;3632;p41"/>
            <p:cNvGrpSpPr/>
            <p:nvPr/>
          </p:nvGrpSpPr>
          <p:grpSpPr>
            <a:xfrm>
              <a:off x="552931" y="2614061"/>
              <a:ext cx="1637067" cy="2333825"/>
              <a:chOff x="2113925" y="428250"/>
              <a:chExt cx="3328725" cy="4745475"/>
            </a:xfrm>
          </p:grpSpPr>
          <p:sp>
            <p:nvSpPr>
              <p:cNvPr id="3633" name="Google Shape;3633;p41"/>
              <p:cNvSpPr/>
              <p:nvPr/>
            </p:nvSpPr>
            <p:spPr>
              <a:xfrm>
                <a:off x="4103225" y="3558900"/>
                <a:ext cx="828225" cy="355750"/>
              </a:xfrm>
              <a:custGeom>
                <a:avLst/>
                <a:gdLst/>
                <a:ahLst/>
                <a:cxnLst/>
                <a:rect l="l" t="t" r="r" b="b"/>
                <a:pathLst>
                  <a:path w="33129" h="14230" extrusionOk="0">
                    <a:moveTo>
                      <a:pt x="1902" y="0"/>
                    </a:moveTo>
                    <a:cubicBezTo>
                      <a:pt x="2219" y="0"/>
                      <a:pt x="476" y="8560"/>
                      <a:pt x="317" y="9352"/>
                    </a:cubicBezTo>
                    <a:cubicBezTo>
                      <a:pt x="159" y="9669"/>
                      <a:pt x="0" y="10145"/>
                      <a:pt x="159" y="10462"/>
                    </a:cubicBezTo>
                    <a:cubicBezTo>
                      <a:pt x="159" y="10937"/>
                      <a:pt x="476" y="11571"/>
                      <a:pt x="793" y="11888"/>
                    </a:cubicBezTo>
                    <a:cubicBezTo>
                      <a:pt x="1972" y="13330"/>
                      <a:pt x="4343" y="14230"/>
                      <a:pt x="6293" y="14230"/>
                    </a:cubicBezTo>
                    <a:cubicBezTo>
                      <a:pt x="6702" y="14230"/>
                      <a:pt x="7093" y="14190"/>
                      <a:pt x="7450" y="14108"/>
                    </a:cubicBezTo>
                    <a:cubicBezTo>
                      <a:pt x="9035" y="13791"/>
                      <a:pt x="10145" y="13474"/>
                      <a:pt x="11413" y="12998"/>
                    </a:cubicBezTo>
                    <a:cubicBezTo>
                      <a:pt x="12998" y="12523"/>
                      <a:pt x="15376" y="12523"/>
                      <a:pt x="16961" y="12364"/>
                    </a:cubicBezTo>
                    <a:cubicBezTo>
                      <a:pt x="17991" y="12364"/>
                      <a:pt x="18902" y="12404"/>
                      <a:pt x="19794" y="12404"/>
                    </a:cubicBezTo>
                    <a:cubicBezTo>
                      <a:pt x="20686" y="12404"/>
                      <a:pt x="21558" y="12364"/>
                      <a:pt x="22509" y="12206"/>
                    </a:cubicBezTo>
                    <a:cubicBezTo>
                      <a:pt x="24252" y="11888"/>
                      <a:pt x="25996" y="11413"/>
                      <a:pt x="27581" y="10779"/>
                    </a:cubicBezTo>
                    <a:cubicBezTo>
                      <a:pt x="29641" y="9828"/>
                      <a:pt x="33129" y="5548"/>
                      <a:pt x="30593" y="3963"/>
                    </a:cubicBezTo>
                    <a:cubicBezTo>
                      <a:pt x="30434" y="3804"/>
                      <a:pt x="30117" y="3804"/>
                      <a:pt x="29959" y="3804"/>
                    </a:cubicBezTo>
                    <a:cubicBezTo>
                      <a:pt x="22826" y="2695"/>
                      <a:pt x="13791" y="3170"/>
                      <a:pt x="11571" y="476"/>
                    </a:cubicBezTo>
                    <a:cubicBezTo>
                      <a:pt x="11571" y="476"/>
                      <a:pt x="2061" y="0"/>
                      <a:pt x="1902" y="0"/>
                    </a:cubicBezTo>
                    <a:close/>
                  </a:path>
                </a:pathLst>
              </a:custGeom>
              <a:solidFill>
                <a:srgbClr val="2D2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41"/>
              <p:cNvSpPr/>
              <p:nvPr/>
            </p:nvSpPr>
            <p:spPr>
              <a:xfrm>
                <a:off x="4111150" y="2366100"/>
                <a:ext cx="368550" cy="1239300"/>
              </a:xfrm>
              <a:custGeom>
                <a:avLst/>
                <a:gdLst/>
                <a:ahLst/>
                <a:cxnLst/>
                <a:rect l="l" t="t" r="r" b="b"/>
                <a:pathLst>
                  <a:path w="14742" h="49572" extrusionOk="0">
                    <a:moveTo>
                      <a:pt x="14742" y="1"/>
                    </a:moveTo>
                    <a:lnTo>
                      <a:pt x="6499" y="4598"/>
                    </a:lnTo>
                    <a:lnTo>
                      <a:pt x="2536" y="1269"/>
                    </a:lnTo>
                    <a:cubicBezTo>
                      <a:pt x="2536" y="1269"/>
                      <a:pt x="0" y="7768"/>
                      <a:pt x="0" y="10145"/>
                    </a:cubicBezTo>
                    <a:cubicBezTo>
                      <a:pt x="0" y="12523"/>
                      <a:pt x="1744" y="47712"/>
                      <a:pt x="1744" y="47712"/>
                    </a:cubicBezTo>
                    <a:cubicBezTo>
                      <a:pt x="1744" y="47712"/>
                      <a:pt x="4198" y="49571"/>
                      <a:pt x="7119" y="49571"/>
                    </a:cubicBezTo>
                    <a:cubicBezTo>
                      <a:pt x="8463" y="49571"/>
                      <a:pt x="9906" y="49178"/>
                      <a:pt x="11254" y="48029"/>
                    </a:cubicBezTo>
                    <a:cubicBezTo>
                      <a:pt x="11254" y="48029"/>
                      <a:pt x="14108" y="6500"/>
                      <a:pt x="14742" y="1"/>
                    </a:cubicBezTo>
                    <a:close/>
                  </a:path>
                </a:pathLst>
              </a:custGeom>
              <a:solidFill>
                <a:srgbClr val="6F8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41"/>
              <p:cNvSpPr/>
              <p:nvPr/>
            </p:nvSpPr>
            <p:spPr>
              <a:xfrm>
                <a:off x="4630250" y="3816475"/>
                <a:ext cx="812400" cy="354825"/>
              </a:xfrm>
              <a:custGeom>
                <a:avLst/>
                <a:gdLst/>
                <a:ahLst/>
                <a:cxnLst/>
                <a:rect l="l" t="t" r="r" b="b"/>
                <a:pathLst>
                  <a:path w="32496" h="14193" extrusionOk="0">
                    <a:moveTo>
                      <a:pt x="10463" y="0"/>
                    </a:moveTo>
                    <a:cubicBezTo>
                      <a:pt x="10463" y="0"/>
                      <a:pt x="952" y="317"/>
                      <a:pt x="952" y="317"/>
                    </a:cubicBezTo>
                    <a:cubicBezTo>
                      <a:pt x="1269" y="317"/>
                      <a:pt x="159" y="9035"/>
                      <a:pt x="1" y="9828"/>
                    </a:cubicBezTo>
                    <a:cubicBezTo>
                      <a:pt x="1" y="10145"/>
                      <a:pt x="1" y="10621"/>
                      <a:pt x="1" y="10938"/>
                    </a:cubicBezTo>
                    <a:cubicBezTo>
                      <a:pt x="159" y="11572"/>
                      <a:pt x="477" y="12047"/>
                      <a:pt x="952" y="12364"/>
                    </a:cubicBezTo>
                    <a:cubicBezTo>
                      <a:pt x="2010" y="13540"/>
                      <a:pt x="4114" y="14192"/>
                      <a:pt x="5972" y="14192"/>
                    </a:cubicBezTo>
                    <a:cubicBezTo>
                      <a:pt x="6619" y="14192"/>
                      <a:pt x="7236" y="14113"/>
                      <a:pt x="7768" y="13949"/>
                    </a:cubicBezTo>
                    <a:cubicBezTo>
                      <a:pt x="9353" y="13315"/>
                      <a:pt x="10304" y="12998"/>
                      <a:pt x="11572" y="12523"/>
                    </a:cubicBezTo>
                    <a:cubicBezTo>
                      <a:pt x="12999" y="11889"/>
                      <a:pt x="15376" y="11572"/>
                      <a:pt x="17120" y="11413"/>
                    </a:cubicBezTo>
                    <a:cubicBezTo>
                      <a:pt x="19022" y="11096"/>
                      <a:pt x="20607" y="11096"/>
                      <a:pt x="22509" y="10621"/>
                    </a:cubicBezTo>
                    <a:cubicBezTo>
                      <a:pt x="24253" y="10304"/>
                      <a:pt x="25838" y="9669"/>
                      <a:pt x="27423" y="8718"/>
                    </a:cubicBezTo>
                    <a:cubicBezTo>
                      <a:pt x="29325" y="7767"/>
                      <a:pt x="32495" y="3171"/>
                      <a:pt x="29801" y="1744"/>
                    </a:cubicBezTo>
                    <a:cubicBezTo>
                      <a:pt x="29642" y="1585"/>
                      <a:pt x="29325" y="1585"/>
                      <a:pt x="29167" y="1585"/>
                    </a:cubicBezTo>
                    <a:cubicBezTo>
                      <a:pt x="27773" y="1493"/>
                      <a:pt x="26308" y="1466"/>
                      <a:pt x="24832" y="1466"/>
                    </a:cubicBezTo>
                    <a:cubicBezTo>
                      <a:pt x="22895" y="1466"/>
                      <a:pt x="20940" y="1512"/>
                      <a:pt x="19110" y="1512"/>
                    </a:cubicBezTo>
                    <a:cubicBezTo>
                      <a:pt x="15197" y="1512"/>
                      <a:pt x="11853" y="1304"/>
                      <a:pt x="10463" y="0"/>
                    </a:cubicBezTo>
                    <a:close/>
                  </a:path>
                </a:pathLst>
              </a:custGeom>
              <a:solidFill>
                <a:srgbClr val="2D2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41"/>
              <p:cNvSpPr/>
              <p:nvPr/>
            </p:nvSpPr>
            <p:spPr>
              <a:xfrm>
                <a:off x="4610434" y="2617065"/>
                <a:ext cx="368550" cy="1239350"/>
              </a:xfrm>
              <a:custGeom>
                <a:avLst/>
                <a:gdLst/>
                <a:ahLst/>
                <a:cxnLst/>
                <a:rect l="l" t="t" r="r" b="b"/>
                <a:pathLst>
                  <a:path w="14742" h="48991" extrusionOk="0">
                    <a:moveTo>
                      <a:pt x="14742" y="1"/>
                    </a:moveTo>
                    <a:lnTo>
                      <a:pt x="2537" y="1269"/>
                    </a:lnTo>
                    <a:cubicBezTo>
                      <a:pt x="2537" y="1269"/>
                      <a:pt x="0" y="7768"/>
                      <a:pt x="0" y="10146"/>
                    </a:cubicBezTo>
                    <a:cubicBezTo>
                      <a:pt x="159" y="12523"/>
                      <a:pt x="1744" y="47712"/>
                      <a:pt x="1744" y="47712"/>
                    </a:cubicBezTo>
                    <a:cubicBezTo>
                      <a:pt x="1744" y="47712"/>
                      <a:pt x="3917" y="48990"/>
                      <a:pt x="6558" y="48990"/>
                    </a:cubicBezTo>
                    <a:cubicBezTo>
                      <a:pt x="8076" y="48990"/>
                      <a:pt x="9750" y="48568"/>
                      <a:pt x="11255" y="47237"/>
                    </a:cubicBezTo>
                    <a:cubicBezTo>
                      <a:pt x="11255" y="47237"/>
                      <a:pt x="14108" y="6500"/>
                      <a:pt x="14742" y="1"/>
                    </a:cubicBezTo>
                    <a:close/>
                  </a:path>
                </a:pathLst>
              </a:custGeom>
              <a:solidFill>
                <a:srgbClr val="7FA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41"/>
              <p:cNvSpPr/>
              <p:nvPr/>
            </p:nvSpPr>
            <p:spPr>
              <a:xfrm>
                <a:off x="2117875" y="3663900"/>
                <a:ext cx="2647150" cy="1509825"/>
              </a:xfrm>
              <a:custGeom>
                <a:avLst/>
                <a:gdLst/>
                <a:ahLst/>
                <a:cxnLst/>
                <a:rect l="l" t="t" r="r" b="b"/>
                <a:pathLst>
                  <a:path w="105886" h="60393" extrusionOk="0">
                    <a:moveTo>
                      <a:pt x="52864" y="1"/>
                    </a:moveTo>
                    <a:cubicBezTo>
                      <a:pt x="51041" y="1"/>
                      <a:pt x="49218" y="397"/>
                      <a:pt x="47871" y="1190"/>
                    </a:cubicBezTo>
                    <a:lnTo>
                      <a:pt x="2696" y="27344"/>
                    </a:lnTo>
                    <a:cubicBezTo>
                      <a:pt x="1" y="28929"/>
                      <a:pt x="1" y="31465"/>
                      <a:pt x="2696" y="33050"/>
                    </a:cubicBezTo>
                    <a:lnTo>
                      <a:pt x="47871" y="59204"/>
                    </a:lnTo>
                    <a:cubicBezTo>
                      <a:pt x="49218" y="59997"/>
                      <a:pt x="51041" y="60393"/>
                      <a:pt x="52864" y="60393"/>
                    </a:cubicBezTo>
                    <a:cubicBezTo>
                      <a:pt x="54687" y="60393"/>
                      <a:pt x="56510" y="59997"/>
                      <a:pt x="57857" y="59204"/>
                    </a:cubicBezTo>
                    <a:lnTo>
                      <a:pt x="103032" y="33050"/>
                    </a:lnTo>
                    <a:cubicBezTo>
                      <a:pt x="105885" y="31465"/>
                      <a:pt x="105885" y="28929"/>
                      <a:pt x="103032" y="27344"/>
                    </a:cubicBezTo>
                    <a:lnTo>
                      <a:pt x="57857" y="1190"/>
                    </a:lnTo>
                    <a:cubicBezTo>
                      <a:pt x="56510" y="397"/>
                      <a:pt x="54687" y="1"/>
                      <a:pt x="52864" y="1"/>
                    </a:cubicBezTo>
                    <a:close/>
                  </a:path>
                </a:pathLst>
              </a:custGeom>
              <a:solidFill>
                <a:srgbClr val="6B9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41"/>
              <p:cNvSpPr/>
              <p:nvPr/>
            </p:nvSpPr>
            <p:spPr>
              <a:xfrm>
                <a:off x="2117875" y="2292800"/>
                <a:ext cx="2647150" cy="1505875"/>
              </a:xfrm>
              <a:custGeom>
                <a:avLst/>
                <a:gdLst/>
                <a:ahLst/>
                <a:cxnLst/>
                <a:rect l="l" t="t" r="r" b="b"/>
                <a:pathLst>
                  <a:path w="105886" h="60235" extrusionOk="0">
                    <a:moveTo>
                      <a:pt x="52864" y="0"/>
                    </a:moveTo>
                    <a:cubicBezTo>
                      <a:pt x="51041" y="0"/>
                      <a:pt x="49218" y="397"/>
                      <a:pt x="47871" y="1189"/>
                    </a:cubicBezTo>
                    <a:lnTo>
                      <a:pt x="2696" y="27185"/>
                    </a:lnTo>
                    <a:cubicBezTo>
                      <a:pt x="1" y="28770"/>
                      <a:pt x="1" y="31465"/>
                      <a:pt x="2696" y="33050"/>
                    </a:cubicBezTo>
                    <a:lnTo>
                      <a:pt x="47871" y="59045"/>
                    </a:lnTo>
                    <a:cubicBezTo>
                      <a:pt x="49218" y="59838"/>
                      <a:pt x="51041" y="60234"/>
                      <a:pt x="52864" y="60234"/>
                    </a:cubicBezTo>
                    <a:cubicBezTo>
                      <a:pt x="54687" y="60234"/>
                      <a:pt x="56510" y="59838"/>
                      <a:pt x="57857" y="59045"/>
                    </a:cubicBezTo>
                    <a:lnTo>
                      <a:pt x="103032" y="33050"/>
                    </a:lnTo>
                    <a:cubicBezTo>
                      <a:pt x="105885" y="31465"/>
                      <a:pt x="105885" y="28770"/>
                      <a:pt x="103032" y="27185"/>
                    </a:cubicBezTo>
                    <a:lnTo>
                      <a:pt x="57857" y="1189"/>
                    </a:lnTo>
                    <a:cubicBezTo>
                      <a:pt x="56510" y="397"/>
                      <a:pt x="54687" y="0"/>
                      <a:pt x="52864" y="0"/>
                    </a:cubicBezTo>
                    <a:close/>
                  </a:path>
                </a:pathLst>
              </a:custGeom>
              <a:solidFill>
                <a:srgbClr val="DCE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41"/>
              <p:cNvSpPr/>
              <p:nvPr/>
            </p:nvSpPr>
            <p:spPr>
              <a:xfrm>
                <a:off x="2113925" y="2290825"/>
                <a:ext cx="2651100" cy="1509825"/>
              </a:xfrm>
              <a:custGeom>
                <a:avLst/>
                <a:gdLst/>
                <a:ahLst/>
                <a:cxnLst/>
                <a:rect l="l" t="t" r="r" b="b"/>
                <a:pathLst>
                  <a:path w="106044" h="60393" extrusionOk="0">
                    <a:moveTo>
                      <a:pt x="53101" y="2061"/>
                    </a:moveTo>
                    <a:cubicBezTo>
                      <a:pt x="54528" y="2061"/>
                      <a:pt x="56113" y="2378"/>
                      <a:pt x="57064" y="3012"/>
                    </a:cubicBezTo>
                    <a:lnTo>
                      <a:pt x="102239" y="29007"/>
                    </a:lnTo>
                    <a:cubicBezTo>
                      <a:pt x="103032" y="29483"/>
                      <a:pt x="103349" y="29958"/>
                      <a:pt x="103349" y="30275"/>
                    </a:cubicBezTo>
                    <a:cubicBezTo>
                      <a:pt x="103349" y="30434"/>
                      <a:pt x="103032" y="30910"/>
                      <a:pt x="102239" y="31385"/>
                    </a:cubicBezTo>
                    <a:lnTo>
                      <a:pt x="57064" y="57539"/>
                    </a:lnTo>
                    <a:cubicBezTo>
                      <a:pt x="56113" y="58015"/>
                      <a:pt x="54528" y="58332"/>
                      <a:pt x="52943" y="58332"/>
                    </a:cubicBezTo>
                    <a:cubicBezTo>
                      <a:pt x="51516" y="58332"/>
                      <a:pt x="50089" y="58015"/>
                      <a:pt x="48980" y="57539"/>
                    </a:cubicBezTo>
                    <a:lnTo>
                      <a:pt x="3805" y="31385"/>
                    </a:lnTo>
                    <a:cubicBezTo>
                      <a:pt x="3012" y="30910"/>
                      <a:pt x="2695" y="30434"/>
                      <a:pt x="2695" y="30275"/>
                    </a:cubicBezTo>
                    <a:cubicBezTo>
                      <a:pt x="2695" y="29958"/>
                      <a:pt x="3012" y="29483"/>
                      <a:pt x="3805" y="29007"/>
                    </a:cubicBezTo>
                    <a:lnTo>
                      <a:pt x="48980" y="3012"/>
                    </a:lnTo>
                    <a:cubicBezTo>
                      <a:pt x="50089" y="2378"/>
                      <a:pt x="51516" y="2061"/>
                      <a:pt x="53101" y="2061"/>
                    </a:cubicBezTo>
                    <a:close/>
                    <a:moveTo>
                      <a:pt x="53101" y="0"/>
                    </a:moveTo>
                    <a:cubicBezTo>
                      <a:pt x="51199" y="0"/>
                      <a:pt x="49455" y="476"/>
                      <a:pt x="48029" y="1268"/>
                    </a:cubicBezTo>
                    <a:lnTo>
                      <a:pt x="2854" y="27264"/>
                    </a:lnTo>
                    <a:cubicBezTo>
                      <a:pt x="0" y="28849"/>
                      <a:pt x="0" y="31544"/>
                      <a:pt x="2854" y="33129"/>
                    </a:cubicBezTo>
                    <a:lnTo>
                      <a:pt x="48029" y="59124"/>
                    </a:lnTo>
                    <a:cubicBezTo>
                      <a:pt x="49455" y="59917"/>
                      <a:pt x="51199" y="60392"/>
                      <a:pt x="53101" y="60392"/>
                    </a:cubicBezTo>
                    <a:cubicBezTo>
                      <a:pt x="54845" y="60392"/>
                      <a:pt x="56747" y="59917"/>
                      <a:pt x="58015" y="59124"/>
                    </a:cubicBezTo>
                    <a:lnTo>
                      <a:pt x="103190" y="33129"/>
                    </a:lnTo>
                    <a:cubicBezTo>
                      <a:pt x="106043" y="31544"/>
                      <a:pt x="106043" y="28849"/>
                      <a:pt x="103190" y="27264"/>
                    </a:cubicBezTo>
                    <a:lnTo>
                      <a:pt x="58015" y="1268"/>
                    </a:lnTo>
                    <a:cubicBezTo>
                      <a:pt x="56588" y="476"/>
                      <a:pt x="54845" y="0"/>
                      <a:pt x="531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41"/>
              <p:cNvSpPr/>
              <p:nvPr/>
            </p:nvSpPr>
            <p:spPr>
              <a:xfrm>
                <a:off x="2133725" y="3047700"/>
                <a:ext cx="1307750" cy="1890250"/>
              </a:xfrm>
              <a:custGeom>
                <a:avLst/>
                <a:gdLst/>
                <a:ahLst/>
                <a:cxnLst/>
                <a:rect l="l" t="t" r="r" b="b"/>
                <a:pathLst>
                  <a:path w="52310" h="75610" extrusionOk="0">
                    <a:moveTo>
                      <a:pt x="1" y="0"/>
                    </a:moveTo>
                    <a:lnTo>
                      <a:pt x="1" y="45493"/>
                    </a:lnTo>
                    <a:cubicBezTo>
                      <a:pt x="1" y="46761"/>
                      <a:pt x="794" y="47553"/>
                      <a:pt x="2062" y="48346"/>
                    </a:cubicBezTo>
                    <a:lnTo>
                      <a:pt x="47237" y="74500"/>
                    </a:lnTo>
                    <a:cubicBezTo>
                      <a:pt x="48505" y="75134"/>
                      <a:pt x="50090" y="75610"/>
                      <a:pt x="52309" y="75610"/>
                    </a:cubicBezTo>
                    <a:lnTo>
                      <a:pt x="52309" y="30117"/>
                    </a:lnTo>
                    <a:cubicBezTo>
                      <a:pt x="50248" y="30117"/>
                      <a:pt x="48505" y="29642"/>
                      <a:pt x="47237" y="28849"/>
                    </a:cubicBezTo>
                    <a:lnTo>
                      <a:pt x="2062" y="2854"/>
                    </a:lnTo>
                    <a:cubicBezTo>
                      <a:pt x="952" y="2220"/>
                      <a:pt x="1" y="1269"/>
                      <a:pt x="1" y="0"/>
                    </a:cubicBezTo>
                    <a:close/>
                  </a:path>
                </a:pathLst>
              </a:custGeom>
              <a:solidFill>
                <a:srgbClr val="A5CB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41"/>
              <p:cNvSpPr/>
              <p:nvPr/>
            </p:nvSpPr>
            <p:spPr>
              <a:xfrm>
                <a:off x="3437475" y="3047700"/>
                <a:ext cx="1307725" cy="1890250"/>
              </a:xfrm>
              <a:custGeom>
                <a:avLst/>
                <a:gdLst/>
                <a:ahLst/>
                <a:cxnLst/>
                <a:rect l="l" t="t" r="r" b="b"/>
                <a:pathLst>
                  <a:path w="52309" h="75610" extrusionOk="0">
                    <a:moveTo>
                      <a:pt x="52309" y="0"/>
                    </a:moveTo>
                    <a:cubicBezTo>
                      <a:pt x="52309" y="1269"/>
                      <a:pt x="51358" y="2220"/>
                      <a:pt x="50248" y="2854"/>
                    </a:cubicBezTo>
                    <a:lnTo>
                      <a:pt x="5073" y="28849"/>
                    </a:lnTo>
                    <a:cubicBezTo>
                      <a:pt x="3805" y="29642"/>
                      <a:pt x="2061" y="30117"/>
                      <a:pt x="1" y="30117"/>
                    </a:cubicBezTo>
                    <a:lnTo>
                      <a:pt x="1" y="75610"/>
                    </a:lnTo>
                    <a:cubicBezTo>
                      <a:pt x="2220" y="75610"/>
                      <a:pt x="3805" y="75134"/>
                      <a:pt x="5073" y="74500"/>
                    </a:cubicBezTo>
                    <a:lnTo>
                      <a:pt x="50248" y="48346"/>
                    </a:lnTo>
                    <a:cubicBezTo>
                      <a:pt x="51516" y="47553"/>
                      <a:pt x="52309" y="46761"/>
                      <a:pt x="52309" y="45493"/>
                    </a:cubicBezTo>
                    <a:lnTo>
                      <a:pt x="52309" y="0"/>
                    </a:lnTo>
                    <a:close/>
                  </a:path>
                </a:pathLst>
              </a:custGeom>
              <a:solidFill>
                <a:srgbClr val="C8E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41"/>
              <p:cNvSpPr/>
              <p:nvPr/>
            </p:nvSpPr>
            <p:spPr>
              <a:xfrm>
                <a:off x="3255200" y="2127750"/>
                <a:ext cx="1237550" cy="830950"/>
              </a:xfrm>
              <a:custGeom>
                <a:avLst/>
                <a:gdLst/>
                <a:ahLst/>
                <a:cxnLst/>
                <a:rect l="l" t="t" r="r" b="b"/>
                <a:pathLst>
                  <a:path w="49502" h="33238" extrusionOk="0">
                    <a:moveTo>
                      <a:pt x="39365" y="1"/>
                    </a:moveTo>
                    <a:cubicBezTo>
                      <a:pt x="38345" y="1"/>
                      <a:pt x="37354" y="163"/>
                      <a:pt x="36457" y="500"/>
                    </a:cubicBezTo>
                    <a:cubicBezTo>
                      <a:pt x="31702" y="2243"/>
                      <a:pt x="0" y="14132"/>
                      <a:pt x="0" y="14132"/>
                    </a:cubicBezTo>
                    <a:cubicBezTo>
                      <a:pt x="0" y="14132"/>
                      <a:pt x="1084" y="33238"/>
                      <a:pt x="6635" y="33238"/>
                    </a:cubicBezTo>
                    <a:cubicBezTo>
                      <a:pt x="7088" y="33238"/>
                      <a:pt x="7570" y="33111"/>
                      <a:pt x="8084" y="32836"/>
                    </a:cubicBezTo>
                    <a:lnTo>
                      <a:pt x="40737" y="14132"/>
                    </a:lnTo>
                    <a:lnTo>
                      <a:pt x="48980" y="9535"/>
                    </a:lnTo>
                    <a:cubicBezTo>
                      <a:pt x="49502" y="3532"/>
                      <a:pt x="44115" y="1"/>
                      <a:pt x="39365" y="1"/>
                    </a:cubicBezTo>
                    <a:close/>
                  </a:path>
                </a:pathLst>
              </a:custGeom>
              <a:solidFill>
                <a:srgbClr val="6F8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41"/>
              <p:cNvSpPr/>
              <p:nvPr/>
            </p:nvSpPr>
            <p:spPr>
              <a:xfrm>
                <a:off x="2954025" y="2393250"/>
                <a:ext cx="2041300" cy="885450"/>
              </a:xfrm>
              <a:custGeom>
                <a:avLst/>
                <a:gdLst/>
                <a:ahLst/>
                <a:cxnLst/>
                <a:rect l="l" t="t" r="r" b="b"/>
                <a:pathLst>
                  <a:path w="81652" h="35418" extrusionOk="0">
                    <a:moveTo>
                      <a:pt x="71397" y="1"/>
                    </a:moveTo>
                    <a:cubicBezTo>
                      <a:pt x="70369" y="1"/>
                      <a:pt x="69373" y="164"/>
                      <a:pt x="68477" y="500"/>
                    </a:cubicBezTo>
                    <a:cubicBezTo>
                      <a:pt x="63721" y="2243"/>
                      <a:pt x="32178" y="14132"/>
                      <a:pt x="32178" y="14132"/>
                    </a:cubicBezTo>
                    <a:lnTo>
                      <a:pt x="793" y="11437"/>
                    </a:lnTo>
                    <a:lnTo>
                      <a:pt x="793" y="11437"/>
                    </a:lnTo>
                    <a:cubicBezTo>
                      <a:pt x="0" y="23167"/>
                      <a:pt x="7609" y="28239"/>
                      <a:pt x="16327" y="32202"/>
                    </a:cubicBezTo>
                    <a:cubicBezTo>
                      <a:pt x="21100" y="34285"/>
                      <a:pt x="25779" y="35417"/>
                      <a:pt x="30128" y="35417"/>
                    </a:cubicBezTo>
                    <a:cubicBezTo>
                      <a:pt x="33722" y="35417"/>
                      <a:pt x="37091" y="34644"/>
                      <a:pt x="40103" y="32994"/>
                    </a:cubicBezTo>
                    <a:lnTo>
                      <a:pt x="72756" y="14132"/>
                    </a:lnTo>
                    <a:lnTo>
                      <a:pt x="68794" y="10803"/>
                    </a:lnTo>
                    <a:lnTo>
                      <a:pt x="80999" y="9535"/>
                    </a:lnTo>
                    <a:cubicBezTo>
                      <a:pt x="81651" y="3533"/>
                      <a:pt x="76181" y="1"/>
                      <a:pt x="71397" y="1"/>
                    </a:cubicBezTo>
                    <a:close/>
                  </a:path>
                </a:pathLst>
              </a:custGeom>
              <a:solidFill>
                <a:srgbClr val="7FA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41"/>
              <p:cNvSpPr/>
              <p:nvPr/>
            </p:nvSpPr>
            <p:spPr>
              <a:xfrm>
                <a:off x="3129575" y="464000"/>
                <a:ext cx="708175" cy="1053875"/>
              </a:xfrm>
              <a:custGeom>
                <a:avLst/>
                <a:gdLst/>
                <a:ahLst/>
                <a:cxnLst/>
                <a:rect l="l" t="t" r="r" b="b"/>
                <a:pathLst>
                  <a:path w="28327" h="42155" extrusionOk="0">
                    <a:moveTo>
                      <a:pt x="15804" y="0"/>
                    </a:moveTo>
                    <a:cubicBezTo>
                      <a:pt x="8512" y="159"/>
                      <a:pt x="2648" y="6023"/>
                      <a:pt x="2648" y="13315"/>
                    </a:cubicBezTo>
                    <a:cubicBezTo>
                      <a:pt x="2648" y="17595"/>
                      <a:pt x="4708" y="21399"/>
                      <a:pt x="7878" y="23777"/>
                    </a:cubicBezTo>
                    <a:cubicBezTo>
                      <a:pt x="7878" y="23777"/>
                      <a:pt x="8037" y="24569"/>
                      <a:pt x="8354" y="25362"/>
                    </a:cubicBezTo>
                    <a:cubicBezTo>
                      <a:pt x="8354" y="25362"/>
                      <a:pt x="7561" y="29007"/>
                      <a:pt x="7244" y="29483"/>
                    </a:cubicBezTo>
                    <a:cubicBezTo>
                      <a:pt x="7145" y="29732"/>
                      <a:pt x="6873" y="29824"/>
                      <a:pt x="6464" y="29824"/>
                    </a:cubicBezTo>
                    <a:cubicBezTo>
                      <a:pt x="5570" y="29824"/>
                      <a:pt x="4020" y="29383"/>
                      <a:pt x="2172" y="29166"/>
                    </a:cubicBezTo>
                    <a:cubicBezTo>
                      <a:pt x="2098" y="29152"/>
                      <a:pt x="2026" y="29146"/>
                      <a:pt x="1956" y="29146"/>
                    </a:cubicBezTo>
                    <a:cubicBezTo>
                      <a:pt x="391" y="29146"/>
                      <a:pt x="0" y="32471"/>
                      <a:pt x="1062" y="35506"/>
                    </a:cubicBezTo>
                    <a:cubicBezTo>
                      <a:pt x="2172" y="38359"/>
                      <a:pt x="6610" y="41371"/>
                      <a:pt x="10732" y="42005"/>
                    </a:cubicBezTo>
                    <a:cubicBezTo>
                      <a:pt x="11283" y="42107"/>
                      <a:pt x="11875" y="42154"/>
                      <a:pt x="12481" y="42154"/>
                    </a:cubicBezTo>
                    <a:cubicBezTo>
                      <a:pt x="16578" y="42154"/>
                      <a:pt x="21362" y="40016"/>
                      <a:pt x="19291" y="38359"/>
                    </a:cubicBezTo>
                    <a:cubicBezTo>
                      <a:pt x="16913" y="36457"/>
                      <a:pt x="16913" y="35823"/>
                      <a:pt x="17230" y="34555"/>
                    </a:cubicBezTo>
                    <a:cubicBezTo>
                      <a:pt x="17547" y="33604"/>
                      <a:pt x="18181" y="31861"/>
                      <a:pt x="18498" y="31226"/>
                    </a:cubicBezTo>
                    <a:cubicBezTo>
                      <a:pt x="19659" y="31459"/>
                      <a:pt x="20564" y="31606"/>
                      <a:pt x="21215" y="31606"/>
                    </a:cubicBezTo>
                    <a:cubicBezTo>
                      <a:pt x="21453" y="31606"/>
                      <a:pt x="21657" y="31586"/>
                      <a:pt x="21827" y="31544"/>
                    </a:cubicBezTo>
                    <a:cubicBezTo>
                      <a:pt x="24680" y="31385"/>
                      <a:pt x="25473" y="29958"/>
                      <a:pt x="26265" y="26947"/>
                    </a:cubicBezTo>
                    <a:cubicBezTo>
                      <a:pt x="28168" y="20289"/>
                      <a:pt x="28326" y="15376"/>
                      <a:pt x="27851" y="12047"/>
                    </a:cubicBezTo>
                    <a:cubicBezTo>
                      <a:pt x="27217" y="5231"/>
                      <a:pt x="22620" y="0"/>
                      <a:pt x="15804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41"/>
              <p:cNvSpPr/>
              <p:nvPr/>
            </p:nvSpPr>
            <p:spPr>
              <a:xfrm>
                <a:off x="3129625" y="1038575"/>
                <a:ext cx="593200" cy="416125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6645" extrusionOk="0">
                    <a:moveTo>
                      <a:pt x="17862" y="1"/>
                    </a:moveTo>
                    <a:lnTo>
                      <a:pt x="14851" y="2379"/>
                    </a:lnTo>
                    <a:lnTo>
                      <a:pt x="10888" y="2696"/>
                    </a:lnTo>
                    <a:lnTo>
                      <a:pt x="8035" y="1586"/>
                    </a:lnTo>
                    <a:lnTo>
                      <a:pt x="8035" y="1586"/>
                    </a:lnTo>
                    <a:cubicBezTo>
                      <a:pt x="8193" y="1903"/>
                      <a:pt x="8193" y="2062"/>
                      <a:pt x="8352" y="2379"/>
                    </a:cubicBezTo>
                    <a:cubicBezTo>
                      <a:pt x="8352" y="2379"/>
                      <a:pt x="7559" y="5866"/>
                      <a:pt x="7242" y="6500"/>
                    </a:cubicBezTo>
                    <a:cubicBezTo>
                      <a:pt x="7143" y="6749"/>
                      <a:pt x="6871" y="6841"/>
                      <a:pt x="6462" y="6841"/>
                    </a:cubicBezTo>
                    <a:cubicBezTo>
                      <a:pt x="5568" y="6841"/>
                      <a:pt x="4018" y="6400"/>
                      <a:pt x="2170" y="6183"/>
                    </a:cubicBezTo>
                    <a:cubicBezTo>
                      <a:pt x="2092" y="6169"/>
                      <a:pt x="2017" y="6162"/>
                      <a:pt x="1945" y="6162"/>
                    </a:cubicBezTo>
                    <a:cubicBezTo>
                      <a:pt x="387" y="6162"/>
                      <a:pt x="0" y="9336"/>
                      <a:pt x="1060" y="12365"/>
                    </a:cubicBezTo>
                    <a:lnTo>
                      <a:pt x="3121" y="15218"/>
                    </a:lnTo>
                    <a:cubicBezTo>
                      <a:pt x="3755" y="15693"/>
                      <a:pt x="4231" y="16169"/>
                      <a:pt x="4865" y="16645"/>
                    </a:cubicBezTo>
                    <a:lnTo>
                      <a:pt x="19131" y="15218"/>
                    </a:lnTo>
                    <a:cubicBezTo>
                      <a:pt x="16911" y="13474"/>
                      <a:pt x="16911" y="12840"/>
                      <a:pt x="17228" y="11572"/>
                    </a:cubicBezTo>
                    <a:cubicBezTo>
                      <a:pt x="17545" y="10621"/>
                      <a:pt x="18179" y="8878"/>
                      <a:pt x="18496" y="8243"/>
                    </a:cubicBezTo>
                    <a:cubicBezTo>
                      <a:pt x="19657" y="8476"/>
                      <a:pt x="20562" y="8623"/>
                      <a:pt x="21213" y="8623"/>
                    </a:cubicBezTo>
                    <a:cubicBezTo>
                      <a:pt x="21451" y="8623"/>
                      <a:pt x="21655" y="8603"/>
                      <a:pt x="21825" y="8561"/>
                    </a:cubicBezTo>
                    <a:cubicBezTo>
                      <a:pt x="22618" y="8561"/>
                      <a:pt x="23252" y="8402"/>
                      <a:pt x="23727" y="8085"/>
                    </a:cubicBezTo>
                    <a:cubicBezTo>
                      <a:pt x="22459" y="7609"/>
                      <a:pt x="20557" y="6817"/>
                      <a:pt x="19448" y="6024"/>
                    </a:cubicBezTo>
                    <a:cubicBezTo>
                      <a:pt x="17704" y="4756"/>
                      <a:pt x="18179" y="2062"/>
                      <a:pt x="17862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41"/>
              <p:cNvSpPr/>
              <p:nvPr/>
            </p:nvSpPr>
            <p:spPr>
              <a:xfrm>
                <a:off x="3171975" y="428250"/>
                <a:ext cx="779725" cy="794100"/>
              </a:xfrm>
              <a:custGeom>
                <a:avLst/>
                <a:gdLst/>
                <a:ahLst/>
                <a:cxnLst/>
                <a:rect l="l" t="t" r="r" b="b"/>
                <a:pathLst>
                  <a:path w="31189" h="31764" extrusionOk="0">
                    <a:moveTo>
                      <a:pt x="14528" y="1"/>
                    </a:moveTo>
                    <a:cubicBezTo>
                      <a:pt x="10205" y="1"/>
                      <a:pt x="6224" y="1015"/>
                      <a:pt x="4914" y="5234"/>
                    </a:cubicBezTo>
                    <a:cubicBezTo>
                      <a:pt x="4914" y="5234"/>
                      <a:pt x="1903" y="6344"/>
                      <a:pt x="952" y="10941"/>
                    </a:cubicBezTo>
                    <a:cubicBezTo>
                      <a:pt x="0" y="15379"/>
                      <a:pt x="0" y="18708"/>
                      <a:pt x="2537" y="23146"/>
                    </a:cubicBezTo>
                    <a:cubicBezTo>
                      <a:pt x="5073" y="27743"/>
                      <a:pt x="6024" y="29803"/>
                      <a:pt x="6024" y="29803"/>
                    </a:cubicBezTo>
                    <a:cubicBezTo>
                      <a:pt x="6024" y="29803"/>
                      <a:pt x="7767" y="31388"/>
                      <a:pt x="10304" y="31705"/>
                    </a:cubicBezTo>
                    <a:cubicBezTo>
                      <a:pt x="10516" y="31745"/>
                      <a:pt x="10724" y="31764"/>
                      <a:pt x="10927" y="31764"/>
                    </a:cubicBezTo>
                    <a:cubicBezTo>
                      <a:pt x="13149" y="31764"/>
                      <a:pt x="14795" y="29525"/>
                      <a:pt x="15376" y="28218"/>
                    </a:cubicBezTo>
                    <a:cubicBezTo>
                      <a:pt x="16168" y="26792"/>
                      <a:pt x="16168" y="25524"/>
                      <a:pt x="16168" y="24414"/>
                    </a:cubicBezTo>
                    <a:lnTo>
                      <a:pt x="16168" y="24414"/>
                    </a:lnTo>
                    <a:cubicBezTo>
                      <a:pt x="16042" y="24540"/>
                      <a:pt x="15828" y="24610"/>
                      <a:pt x="15568" y="24610"/>
                    </a:cubicBezTo>
                    <a:cubicBezTo>
                      <a:pt x="14847" y="24610"/>
                      <a:pt x="13781" y="24069"/>
                      <a:pt x="13315" y="22670"/>
                    </a:cubicBezTo>
                    <a:cubicBezTo>
                      <a:pt x="12840" y="20927"/>
                      <a:pt x="12523" y="19183"/>
                      <a:pt x="13632" y="17123"/>
                    </a:cubicBezTo>
                    <a:cubicBezTo>
                      <a:pt x="14189" y="16218"/>
                      <a:pt x="15021" y="15833"/>
                      <a:pt x="15832" y="15833"/>
                    </a:cubicBezTo>
                    <a:cubicBezTo>
                      <a:pt x="16869" y="15833"/>
                      <a:pt x="17873" y="16461"/>
                      <a:pt x="18229" y="17440"/>
                    </a:cubicBezTo>
                    <a:cubicBezTo>
                      <a:pt x="18705" y="18866"/>
                      <a:pt x="18388" y="21878"/>
                      <a:pt x="18388" y="21878"/>
                    </a:cubicBezTo>
                    <a:cubicBezTo>
                      <a:pt x="18388" y="21878"/>
                      <a:pt x="20290" y="21719"/>
                      <a:pt x="20607" y="19817"/>
                    </a:cubicBezTo>
                    <a:cubicBezTo>
                      <a:pt x="20924" y="18549"/>
                      <a:pt x="21241" y="16488"/>
                      <a:pt x="21241" y="15220"/>
                    </a:cubicBezTo>
                    <a:cubicBezTo>
                      <a:pt x="21241" y="14111"/>
                      <a:pt x="21558" y="12843"/>
                      <a:pt x="22350" y="12209"/>
                    </a:cubicBezTo>
                    <a:cubicBezTo>
                      <a:pt x="23460" y="11099"/>
                      <a:pt x="23143" y="9356"/>
                      <a:pt x="23143" y="9356"/>
                    </a:cubicBezTo>
                    <a:cubicBezTo>
                      <a:pt x="23143" y="9356"/>
                      <a:pt x="26789" y="9197"/>
                      <a:pt x="28691" y="5551"/>
                    </a:cubicBezTo>
                    <a:cubicBezTo>
                      <a:pt x="30266" y="2663"/>
                      <a:pt x="31189" y="319"/>
                      <a:pt x="29119" y="319"/>
                    </a:cubicBezTo>
                    <a:cubicBezTo>
                      <a:pt x="28689" y="319"/>
                      <a:pt x="28131" y="420"/>
                      <a:pt x="27423" y="638"/>
                    </a:cubicBezTo>
                    <a:cubicBezTo>
                      <a:pt x="26943" y="803"/>
                      <a:pt x="26309" y="869"/>
                      <a:pt x="25559" y="869"/>
                    </a:cubicBezTo>
                    <a:cubicBezTo>
                      <a:pt x="22820" y="869"/>
                      <a:pt x="18527" y="1"/>
                      <a:pt x="14528" y="1"/>
                    </a:cubicBezTo>
                    <a:close/>
                  </a:path>
                </a:pathLst>
              </a:custGeom>
              <a:solidFill>
                <a:srgbClr val="5433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41"/>
              <p:cNvSpPr/>
              <p:nvPr/>
            </p:nvSpPr>
            <p:spPr>
              <a:xfrm>
                <a:off x="2910425" y="1189600"/>
                <a:ext cx="982800" cy="1795225"/>
              </a:xfrm>
              <a:custGeom>
                <a:avLst/>
                <a:gdLst/>
                <a:ahLst/>
                <a:cxnLst/>
                <a:rect l="l" t="t" r="r" b="b"/>
                <a:pathLst>
                  <a:path w="39312" h="71809" extrusionOk="0">
                    <a:moveTo>
                      <a:pt x="10164" y="1"/>
                    </a:moveTo>
                    <a:cubicBezTo>
                      <a:pt x="7683" y="1"/>
                      <a:pt x="5240" y="1331"/>
                      <a:pt x="3013" y="7750"/>
                    </a:cubicBezTo>
                    <a:cubicBezTo>
                      <a:pt x="1" y="16627"/>
                      <a:pt x="2378" y="25345"/>
                      <a:pt x="3013" y="36441"/>
                    </a:cubicBezTo>
                    <a:cubicBezTo>
                      <a:pt x="3488" y="42781"/>
                      <a:pt x="2537" y="49121"/>
                      <a:pt x="2378" y="59583"/>
                    </a:cubicBezTo>
                    <a:cubicBezTo>
                      <a:pt x="5390" y="64497"/>
                      <a:pt x="18705" y="71154"/>
                      <a:pt x="25996" y="71788"/>
                    </a:cubicBezTo>
                    <a:cubicBezTo>
                      <a:pt x="26257" y="71802"/>
                      <a:pt x="26515" y="71809"/>
                      <a:pt x="26770" y="71809"/>
                    </a:cubicBezTo>
                    <a:cubicBezTo>
                      <a:pt x="29469" y="71809"/>
                      <a:pt x="31881" y="71072"/>
                      <a:pt x="33763" y="70203"/>
                    </a:cubicBezTo>
                    <a:cubicBezTo>
                      <a:pt x="36934" y="68618"/>
                      <a:pt x="38994" y="65448"/>
                      <a:pt x="38994" y="61961"/>
                    </a:cubicBezTo>
                    <a:cubicBezTo>
                      <a:pt x="39311" y="54194"/>
                      <a:pt x="39153" y="39611"/>
                      <a:pt x="38677" y="30576"/>
                    </a:cubicBezTo>
                    <a:cubicBezTo>
                      <a:pt x="38360" y="20114"/>
                      <a:pt x="36934" y="14091"/>
                      <a:pt x="33922" y="11872"/>
                    </a:cubicBezTo>
                    <a:cubicBezTo>
                      <a:pt x="31544" y="10287"/>
                      <a:pt x="25996" y="7275"/>
                      <a:pt x="25996" y="7275"/>
                    </a:cubicBezTo>
                    <a:cubicBezTo>
                      <a:pt x="25996" y="7275"/>
                      <a:pt x="25889" y="7287"/>
                      <a:pt x="25678" y="7287"/>
                    </a:cubicBezTo>
                    <a:cubicBezTo>
                      <a:pt x="24836" y="7287"/>
                      <a:pt x="22351" y="7085"/>
                      <a:pt x="18546" y="5056"/>
                    </a:cubicBezTo>
                    <a:cubicBezTo>
                      <a:pt x="15218" y="3312"/>
                      <a:pt x="14267" y="1727"/>
                      <a:pt x="14584" y="617"/>
                    </a:cubicBezTo>
                    <a:cubicBezTo>
                      <a:pt x="14584" y="617"/>
                      <a:pt x="13474" y="300"/>
                      <a:pt x="11731" y="142"/>
                    </a:cubicBezTo>
                    <a:cubicBezTo>
                      <a:pt x="11208" y="59"/>
                      <a:pt x="10685" y="1"/>
                      <a:pt x="10164" y="1"/>
                    </a:cubicBezTo>
                    <a:close/>
                  </a:path>
                </a:pathLst>
              </a:custGeom>
              <a:solidFill>
                <a:srgbClr val="F5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41"/>
              <p:cNvSpPr/>
              <p:nvPr/>
            </p:nvSpPr>
            <p:spPr>
              <a:xfrm>
                <a:off x="3231425" y="1175475"/>
                <a:ext cx="364575" cy="230550"/>
              </a:xfrm>
              <a:custGeom>
                <a:avLst/>
                <a:gdLst/>
                <a:ahLst/>
                <a:cxnLst/>
                <a:rect l="l" t="t" r="r" b="b"/>
                <a:pathLst>
                  <a:path w="14583" h="9222" extrusionOk="0">
                    <a:moveTo>
                      <a:pt x="3142" y="0"/>
                    </a:moveTo>
                    <a:cubicBezTo>
                      <a:pt x="2470" y="0"/>
                      <a:pt x="1510" y="624"/>
                      <a:pt x="1110" y="1024"/>
                    </a:cubicBezTo>
                    <a:cubicBezTo>
                      <a:pt x="1110" y="1024"/>
                      <a:pt x="0" y="3877"/>
                      <a:pt x="4121" y="6572"/>
                    </a:cubicBezTo>
                    <a:cubicBezTo>
                      <a:pt x="7432" y="8663"/>
                      <a:pt x="9977" y="9221"/>
                      <a:pt x="11755" y="9221"/>
                    </a:cubicBezTo>
                    <a:cubicBezTo>
                      <a:pt x="13212" y="9221"/>
                      <a:pt x="14155" y="8847"/>
                      <a:pt x="14583" y="8632"/>
                    </a:cubicBezTo>
                    <a:cubicBezTo>
                      <a:pt x="14583" y="8474"/>
                      <a:pt x="14583" y="5304"/>
                      <a:pt x="13473" y="4987"/>
                    </a:cubicBezTo>
                    <a:cubicBezTo>
                      <a:pt x="13473" y="4987"/>
                      <a:pt x="13251" y="5054"/>
                      <a:pt x="12755" y="5054"/>
                    </a:cubicBezTo>
                    <a:cubicBezTo>
                      <a:pt x="11928" y="5054"/>
                      <a:pt x="10343" y="4868"/>
                      <a:pt x="7767" y="3877"/>
                    </a:cubicBezTo>
                    <a:cubicBezTo>
                      <a:pt x="3963" y="2292"/>
                      <a:pt x="3487" y="73"/>
                      <a:pt x="3487" y="73"/>
                    </a:cubicBezTo>
                    <a:cubicBezTo>
                      <a:pt x="3386" y="22"/>
                      <a:pt x="3269" y="0"/>
                      <a:pt x="3142" y="0"/>
                    </a:cubicBezTo>
                    <a:close/>
                  </a:path>
                </a:pathLst>
              </a:custGeom>
              <a:solidFill>
                <a:srgbClr val="E4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41"/>
              <p:cNvSpPr/>
              <p:nvPr/>
            </p:nvSpPr>
            <p:spPr>
              <a:xfrm>
                <a:off x="3607875" y="1505600"/>
                <a:ext cx="1584975" cy="1021950"/>
              </a:xfrm>
              <a:custGeom>
                <a:avLst/>
                <a:gdLst/>
                <a:ahLst/>
                <a:cxnLst/>
                <a:rect l="l" t="t" r="r" b="b"/>
                <a:pathLst>
                  <a:path w="63399" h="40878" extrusionOk="0">
                    <a:moveTo>
                      <a:pt x="5260" y="1"/>
                    </a:moveTo>
                    <a:cubicBezTo>
                      <a:pt x="4400" y="1"/>
                      <a:pt x="3599" y="336"/>
                      <a:pt x="3012" y="975"/>
                    </a:cubicBezTo>
                    <a:cubicBezTo>
                      <a:pt x="1586" y="2402"/>
                      <a:pt x="1" y="8108"/>
                      <a:pt x="2061" y="16192"/>
                    </a:cubicBezTo>
                    <a:cubicBezTo>
                      <a:pt x="3646" y="22533"/>
                      <a:pt x="7767" y="30934"/>
                      <a:pt x="13315" y="34579"/>
                    </a:cubicBezTo>
                    <a:cubicBezTo>
                      <a:pt x="16803" y="36957"/>
                      <a:pt x="21875" y="38701"/>
                      <a:pt x="25838" y="39176"/>
                    </a:cubicBezTo>
                    <a:cubicBezTo>
                      <a:pt x="30593" y="39889"/>
                      <a:pt x="34635" y="39979"/>
                      <a:pt x="38900" y="39979"/>
                    </a:cubicBezTo>
                    <a:cubicBezTo>
                      <a:pt x="40321" y="39979"/>
                      <a:pt x="41768" y="39969"/>
                      <a:pt x="43274" y="39969"/>
                    </a:cubicBezTo>
                    <a:cubicBezTo>
                      <a:pt x="45017" y="39969"/>
                      <a:pt x="46127" y="40286"/>
                      <a:pt x="49297" y="40761"/>
                    </a:cubicBezTo>
                    <a:cubicBezTo>
                      <a:pt x="50105" y="40838"/>
                      <a:pt x="50931" y="40878"/>
                      <a:pt x="51756" y="40878"/>
                    </a:cubicBezTo>
                    <a:cubicBezTo>
                      <a:pt x="54330" y="40878"/>
                      <a:pt x="56887" y="40492"/>
                      <a:pt x="58808" y="39652"/>
                    </a:cubicBezTo>
                    <a:cubicBezTo>
                      <a:pt x="61185" y="38701"/>
                      <a:pt x="61978" y="37908"/>
                      <a:pt x="61978" y="37274"/>
                    </a:cubicBezTo>
                    <a:cubicBezTo>
                      <a:pt x="61978" y="36732"/>
                      <a:pt x="61608" y="36487"/>
                      <a:pt x="61019" y="36487"/>
                    </a:cubicBezTo>
                    <a:cubicBezTo>
                      <a:pt x="60746" y="36487"/>
                      <a:pt x="60427" y="36540"/>
                      <a:pt x="60076" y="36640"/>
                    </a:cubicBezTo>
                    <a:cubicBezTo>
                      <a:pt x="58966" y="36957"/>
                      <a:pt x="57064" y="37749"/>
                      <a:pt x="54369" y="37749"/>
                    </a:cubicBezTo>
                    <a:cubicBezTo>
                      <a:pt x="54369" y="37749"/>
                      <a:pt x="56905" y="37115"/>
                      <a:pt x="58491" y="36481"/>
                    </a:cubicBezTo>
                    <a:cubicBezTo>
                      <a:pt x="60076" y="36006"/>
                      <a:pt x="61344" y="35213"/>
                      <a:pt x="62295" y="34579"/>
                    </a:cubicBezTo>
                    <a:cubicBezTo>
                      <a:pt x="63326" y="33843"/>
                      <a:pt x="63399" y="32010"/>
                      <a:pt x="62513" y="32010"/>
                    </a:cubicBezTo>
                    <a:cubicBezTo>
                      <a:pt x="62446" y="32010"/>
                      <a:pt x="62373" y="32021"/>
                      <a:pt x="62295" y="32043"/>
                    </a:cubicBezTo>
                    <a:cubicBezTo>
                      <a:pt x="61027" y="32360"/>
                      <a:pt x="60234" y="32994"/>
                      <a:pt x="57857" y="33787"/>
                    </a:cubicBezTo>
                    <a:cubicBezTo>
                      <a:pt x="55796" y="34421"/>
                      <a:pt x="54211" y="34579"/>
                      <a:pt x="54211" y="34579"/>
                    </a:cubicBezTo>
                    <a:cubicBezTo>
                      <a:pt x="54211" y="34579"/>
                      <a:pt x="56588" y="33628"/>
                      <a:pt x="58491" y="32360"/>
                    </a:cubicBezTo>
                    <a:cubicBezTo>
                      <a:pt x="60393" y="31251"/>
                      <a:pt x="60868" y="30300"/>
                      <a:pt x="61185" y="29824"/>
                    </a:cubicBezTo>
                    <a:cubicBezTo>
                      <a:pt x="61442" y="29311"/>
                      <a:pt x="61283" y="28383"/>
                      <a:pt x="60458" y="28383"/>
                    </a:cubicBezTo>
                    <a:cubicBezTo>
                      <a:pt x="60263" y="28383"/>
                      <a:pt x="60031" y="28435"/>
                      <a:pt x="59759" y="28556"/>
                    </a:cubicBezTo>
                    <a:cubicBezTo>
                      <a:pt x="58491" y="29190"/>
                      <a:pt x="57064" y="30458"/>
                      <a:pt x="54528" y="31092"/>
                    </a:cubicBezTo>
                    <a:cubicBezTo>
                      <a:pt x="53422" y="31368"/>
                      <a:pt x="52478" y="31538"/>
                      <a:pt x="51911" y="31538"/>
                    </a:cubicBezTo>
                    <a:cubicBezTo>
                      <a:pt x="51503" y="31538"/>
                      <a:pt x="51291" y="31450"/>
                      <a:pt x="51358" y="31251"/>
                    </a:cubicBezTo>
                    <a:cubicBezTo>
                      <a:pt x="51516" y="30934"/>
                      <a:pt x="52626" y="30775"/>
                      <a:pt x="53894" y="29665"/>
                    </a:cubicBezTo>
                    <a:cubicBezTo>
                      <a:pt x="55162" y="28556"/>
                      <a:pt x="55637" y="26654"/>
                      <a:pt x="55003" y="26020"/>
                    </a:cubicBezTo>
                    <a:cubicBezTo>
                      <a:pt x="54741" y="25823"/>
                      <a:pt x="54614" y="25707"/>
                      <a:pt x="54454" y="25707"/>
                    </a:cubicBezTo>
                    <a:cubicBezTo>
                      <a:pt x="54229" y="25707"/>
                      <a:pt x="53937" y="25938"/>
                      <a:pt x="53101" y="26495"/>
                    </a:cubicBezTo>
                    <a:cubicBezTo>
                      <a:pt x="51675" y="27446"/>
                      <a:pt x="50090" y="27763"/>
                      <a:pt x="48187" y="29348"/>
                    </a:cubicBezTo>
                    <a:cubicBezTo>
                      <a:pt x="46602" y="30617"/>
                      <a:pt x="45810" y="31092"/>
                      <a:pt x="43908" y="31568"/>
                    </a:cubicBezTo>
                    <a:cubicBezTo>
                      <a:pt x="43121" y="31810"/>
                      <a:pt x="41917" y="31913"/>
                      <a:pt x="40351" y="31913"/>
                    </a:cubicBezTo>
                    <a:cubicBezTo>
                      <a:pt x="37816" y="31913"/>
                      <a:pt x="34330" y="31642"/>
                      <a:pt x="30117" y="31251"/>
                    </a:cubicBezTo>
                    <a:cubicBezTo>
                      <a:pt x="23460" y="30617"/>
                      <a:pt x="19339" y="27922"/>
                      <a:pt x="16961" y="24910"/>
                    </a:cubicBezTo>
                    <a:cubicBezTo>
                      <a:pt x="12047" y="18253"/>
                      <a:pt x="12047" y="10169"/>
                      <a:pt x="9828" y="4145"/>
                    </a:cubicBezTo>
                    <a:cubicBezTo>
                      <a:pt x="8881" y="1305"/>
                      <a:pt x="6957" y="1"/>
                      <a:pt x="5260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41"/>
              <p:cNvSpPr/>
              <p:nvPr/>
            </p:nvSpPr>
            <p:spPr>
              <a:xfrm>
                <a:off x="3623725" y="1497850"/>
                <a:ext cx="1034300" cy="1009525"/>
              </a:xfrm>
              <a:custGeom>
                <a:avLst/>
                <a:gdLst/>
                <a:ahLst/>
                <a:cxnLst/>
                <a:rect l="l" t="t" r="r" b="b"/>
                <a:pathLst>
                  <a:path w="41372" h="40381" extrusionOk="0">
                    <a:moveTo>
                      <a:pt x="4818" y="0"/>
                    </a:moveTo>
                    <a:cubicBezTo>
                      <a:pt x="4694" y="0"/>
                      <a:pt x="4568" y="6"/>
                      <a:pt x="4439" y="17"/>
                    </a:cubicBezTo>
                    <a:cubicBezTo>
                      <a:pt x="2378" y="176"/>
                      <a:pt x="1" y="1602"/>
                      <a:pt x="1" y="10637"/>
                    </a:cubicBezTo>
                    <a:cubicBezTo>
                      <a:pt x="159" y="19672"/>
                      <a:pt x="6182" y="29183"/>
                      <a:pt x="8402" y="31561"/>
                    </a:cubicBezTo>
                    <a:cubicBezTo>
                      <a:pt x="10621" y="33938"/>
                      <a:pt x="14108" y="37267"/>
                      <a:pt x="20924" y="39011"/>
                    </a:cubicBezTo>
                    <a:cubicBezTo>
                      <a:pt x="25013" y="40152"/>
                      <a:pt x="31043" y="40380"/>
                      <a:pt x="35213" y="40380"/>
                    </a:cubicBezTo>
                    <a:cubicBezTo>
                      <a:pt x="37992" y="40380"/>
                      <a:pt x="39945" y="40279"/>
                      <a:pt x="39945" y="40279"/>
                    </a:cubicBezTo>
                    <a:cubicBezTo>
                      <a:pt x="39945" y="40279"/>
                      <a:pt x="41372" y="35523"/>
                      <a:pt x="39945" y="32195"/>
                    </a:cubicBezTo>
                    <a:cubicBezTo>
                      <a:pt x="39945" y="32195"/>
                      <a:pt x="30434" y="32036"/>
                      <a:pt x="25045" y="30451"/>
                    </a:cubicBezTo>
                    <a:cubicBezTo>
                      <a:pt x="19656" y="28866"/>
                      <a:pt x="17595" y="26647"/>
                      <a:pt x="15217" y="23160"/>
                    </a:cubicBezTo>
                    <a:cubicBezTo>
                      <a:pt x="12840" y="19672"/>
                      <a:pt x="10779" y="8894"/>
                      <a:pt x="10304" y="6358"/>
                    </a:cubicBezTo>
                    <a:cubicBezTo>
                      <a:pt x="9692" y="4064"/>
                      <a:pt x="8195" y="0"/>
                      <a:pt x="4818" y="0"/>
                    </a:cubicBezTo>
                    <a:close/>
                  </a:path>
                </a:pathLst>
              </a:custGeom>
              <a:solidFill>
                <a:srgbClr val="E4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51" name="Google Shape;3651;p41"/>
          <p:cNvGrpSpPr/>
          <p:nvPr/>
        </p:nvGrpSpPr>
        <p:grpSpPr>
          <a:xfrm>
            <a:off x="6724587" y="637412"/>
            <a:ext cx="1791343" cy="2881635"/>
            <a:chOff x="6071724" y="2429213"/>
            <a:chExt cx="1821767" cy="2930575"/>
          </a:xfrm>
        </p:grpSpPr>
        <p:sp>
          <p:nvSpPr>
            <p:cNvPr id="3652" name="Google Shape;3652;p41"/>
            <p:cNvSpPr/>
            <p:nvPr/>
          </p:nvSpPr>
          <p:spPr>
            <a:xfrm>
              <a:off x="6380531" y="4301376"/>
              <a:ext cx="1512960" cy="862018"/>
            </a:xfrm>
            <a:custGeom>
              <a:avLst/>
              <a:gdLst/>
              <a:ahLst/>
              <a:cxnLst/>
              <a:rect l="l" t="t" r="r" b="b"/>
              <a:pathLst>
                <a:path w="100780" h="57420" extrusionOk="0">
                  <a:moveTo>
                    <a:pt x="50390" y="1"/>
                  </a:moveTo>
                  <a:cubicBezTo>
                    <a:pt x="48651" y="1"/>
                    <a:pt x="46913" y="371"/>
                    <a:pt x="45581" y="1111"/>
                  </a:cubicBezTo>
                  <a:lnTo>
                    <a:pt x="2665" y="25973"/>
                  </a:lnTo>
                  <a:cubicBezTo>
                    <a:pt x="1" y="27453"/>
                    <a:pt x="1" y="29968"/>
                    <a:pt x="2665" y="31448"/>
                  </a:cubicBezTo>
                  <a:lnTo>
                    <a:pt x="45581" y="56310"/>
                  </a:lnTo>
                  <a:cubicBezTo>
                    <a:pt x="46913" y="57050"/>
                    <a:pt x="48651" y="57420"/>
                    <a:pt x="50390" y="57420"/>
                  </a:cubicBezTo>
                  <a:cubicBezTo>
                    <a:pt x="52129" y="57420"/>
                    <a:pt x="53868" y="57050"/>
                    <a:pt x="55200" y="56310"/>
                  </a:cubicBezTo>
                  <a:lnTo>
                    <a:pt x="98264" y="31448"/>
                  </a:lnTo>
                  <a:cubicBezTo>
                    <a:pt x="100780" y="29968"/>
                    <a:pt x="100780" y="27453"/>
                    <a:pt x="98116" y="25973"/>
                  </a:cubicBezTo>
                  <a:lnTo>
                    <a:pt x="55200" y="1111"/>
                  </a:lnTo>
                  <a:cubicBezTo>
                    <a:pt x="53868" y="371"/>
                    <a:pt x="52129" y="1"/>
                    <a:pt x="50390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41"/>
            <p:cNvSpPr/>
            <p:nvPr/>
          </p:nvSpPr>
          <p:spPr>
            <a:xfrm>
              <a:off x="6071724" y="4835176"/>
              <a:ext cx="1001979" cy="524612"/>
            </a:xfrm>
            <a:custGeom>
              <a:avLst/>
              <a:gdLst/>
              <a:ahLst/>
              <a:cxnLst/>
              <a:rect l="l" t="t" r="r" b="b"/>
              <a:pathLst>
                <a:path w="66743" h="34945" extrusionOk="0">
                  <a:moveTo>
                    <a:pt x="18285" y="0"/>
                  </a:moveTo>
                  <a:cubicBezTo>
                    <a:pt x="13981" y="0"/>
                    <a:pt x="10086" y="783"/>
                    <a:pt x="7252" y="2403"/>
                  </a:cubicBezTo>
                  <a:cubicBezTo>
                    <a:pt x="1" y="6546"/>
                    <a:pt x="2516" y="14686"/>
                    <a:pt x="12727" y="20605"/>
                  </a:cubicBezTo>
                  <a:lnTo>
                    <a:pt x="27822" y="29336"/>
                  </a:lnTo>
                  <a:cubicBezTo>
                    <a:pt x="34204" y="32983"/>
                    <a:pt x="41990" y="34945"/>
                    <a:pt x="48723" y="34945"/>
                  </a:cubicBezTo>
                  <a:cubicBezTo>
                    <a:pt x="52920" y="34945"/>
                    <a:pt x="56707" y="34183"/>
                    <a:pt x="59491" y="32592"/>
                  </a:cubicBezTo>
                  <a:cubicBezTo>
                    <a:pt x="66743" y="28448"/>
                    <a:pt x="64227" y="20161"/>
                    <a:pt x="54016" y="14242"/>
                  </a:cubicBezTo>
                  <a:lnTo>
                    <a:pt x="38921" y="5510"/>
                  </a:lnTo>
                  <a:cubicBezTo>
                    <a:pt x="32700" y="1904"/>
                    <a:pt x="24996" y="0"/>
                    <a:pt x="18285" y="0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41"/>
            <p:cNvSpPr/>
            <p:nvPr/>
          </p:nvSpPr>
          <p:spPr>
            <a:xfrm>
              <a:off x="6364978" y="3575462"/>
              <a:ext cx="1515182" cy="863684"/>
            </a:xfrm>
            <a:custGeom>
              <a:avLst/>
              <a:gdLst/>
              <a:ahLst/>
              <a:cxnLst/>
              <a:rect l="l" t="t" r="r" b="b"/>
              <a:pathLst>
                <a:path w="100928" h="57531" extrusionOk="0">
                  <a:moveTo>
                    <a:pt x="50390" y="0"/>
                  </a:moveTo>
                  <a:cubicBezTo>
                    <a:pt x="48651" y="0"/>
                    <a:pt x="46913" y="407"/>
                    <a:pt x="45581" y="1221"/>
                  </a:cubicBezTo>
                  <a:lnTo>
                    <a:pt x="2665" y="25935"/>
                  </a:lnTo>
                  <a:cubicBezTo>
                    <a:pt x="1" y="27563"/>
                    <a:pt x="1" y="30078"/>
                    <a:pt x="2665" y="31558"/>
                  </a:cubicBezTo>
                  <a:lnTo>
                    <a:pt x="45581" y="56420"/>
                  </a:lnTo>
                  <a:cubicBezTo>
                    <a:pt x="46913" y="57160"/>
                    <a:pt x="48651" y="57530"/>
                    <a:pt x="50390" y="57530"/>
                  </a:cubicBezTo>
                  <a:cubicBezTo>
                    <a:pt x="52129" y="57530"/>
                    <a:pt x="53868" y="57160"/>
                    <a:pt x="55200" y="56420"/>
                  </a:cubicBezTo>
                  <a:lnTo>
                    <a:pt x="98264" y="31558"/>
                  </a:lnTo>
                  <a:cubicBezTo>
                    <a:pt x="100928" y="30078"/>
                    <a:pt x="100928" y="27563"/>
                    <a:pt x="98264" y="25935"/>
                  </a:cubicBezTo>
                  <a:lnTo>
                    <a:pt x="55200" y="1221"/>
                  </a:lnTo>
                  <a:cubicBezTo>
                    <a:pt x="53868" y="407"/>
                    <a:pt x="52129" y="0"/>
                    <a:pt x="50390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1"/>
            <p:cNvSpPr/>
            <p:nvPr/>
          </p:nvSpPr>
          <p:spPr>
            <a:xfrm>
              <a:off x="6364978" y="3576017"/>
              <a:ext cx="1515182" cy="862018"/>
            </a:xfrm>
            <a:custGeom>
              <a:avLst/>
              <a:gdLst/>
              <a:ahLst/>
              <a:cxnLst/>
              <a:rect l="l" t="t" r="r" b="b"/>
              <a:pathLst>
                <a:path w="100928" h="57420" extrusionOk="0">
                  <a:moveTo>
                    <a:pt x="50464" y="1924"/>
                  </a:moveTo>
                  <a:cubicBezTo>
                    <a:pt x="51944" y="1924"/>
                    <a:pt x="53276" y="2220"/>
                    <a:pt x="54312" y="2812"/>
                  </a:cubicBezTo>
                  <a:lnTo>
                    <a:pt x="97376" y="27526"/>
                  </a:lnTo>
                  <a:cubicBezTo>
                    <a:pt x="98116" y="27970"/>
                    <a:pt x="98412" y="28414"/>
                    <a:pt x="98412" y="28710"/>
                  </a:cubicBezTo>
                  <a:cubicBezTo>
                    <a:pt x="98412" y="29006"/>
                    <a:pt x="98116" y="29450"/>
                    <a:pt x="97376" y="29893"/>
                  </a:cubicBezTo>
                  <a:lnTo>
                    <a:pt x="54312" y="54755"/>
                  </a:lnTo>
                  <a:cubicBezTo>
                    <a:pt x="53276" y="55347"/>
                    <a:pt x="51944" y="55643"/>
                    <a:pt x="50464" y="55643"/>
                  </a:cubicBezTo>
                  <a:cubicBezTo>
                    <a:pt x="48984" y="55643"/>
                    <a:pt x="47505" y="55347"/>
                    <a:pt x="46469" y="54755"/>
                  </a:cubicBezTo>
                  <a:lnTo>
                    <a:pt x="3553" y="29893"/>
                  </a:lnTo>
                  <a:cubicBezTo>
                    <a:pt x="2813" y="29450"/>
                    <a:pt x="2517" y="29006"/>
                    <a:pt x="2517" y="28710"/>
                  </a:cubicBezTo>
                  <a:cubicBezTo>
                    <a:pt x="2517" y="28414"/>
                    <a:pt x="2813" y="27970"/>
                    <a:pt x="3553" y="27526"/>
                  </a:cubicBezTo>
                  <a:lnTo>
                    <a:pt x="46617" y="2812"/>
                  </a:lnTo>
                  <a:cubicBezTo>
                    <a:pt x="47505" y="2220"/>
                    <a:pt x="48984" y="1924"/>
                    <a:pt x="50464" y="1924"/>
                  </a:cubicBezTo>
                  <a:close/>
                  <a:moveTo>
                    <a:pt x="50464" y="0"/>
                  </a:moveTo>
                  <a:cubicBezTo>
                    <a:pt x="48688" y="0"/>
                    <a:pt x="46913" y="444"/>
                    <a:pt x="45581" y="1184"/>
                  </a:cubicBezTo>
                  <a:lnTo>
                    <a:pt x="2665" y="25898"/>
                  </a:lnTo>
                  <a:cubicBezTo>
                    <a:pt x="1" y="27526"/>
                    <a:pt x="1" y="30041"/>
                    <a:pt x="2665" y="31521"/>
                  </a:cubicBezTo>
                  <a:lnTo>
                    <a:pt x="45581" y="56383"/>
                  </a:lnTo>
                  <a:cubicBezTo>
                    <a:pt x="46913" y="57123"/>
                    <a:pt x="48688" y="57419"/>
                    <a:pt x="50464" y="57419"/>
                  </a:cubicBezTo>
                  <a:cubicBezTo>
                    <a:pt x="52240" y="57419"/>
                    <a:pt x="53868" y="57123"/>
                    <a:pt x="55200" y="56383"/>
                  </a:cubicBezTo>
                  <a:lnTo>
                    <a:pt x="98264" y="31521"/>
                  </a:lnTo>
                  <a:cubicBezTo>
                    <a:pt x="100928" y="30041"/>
                    <a:pt x="100928" y="27526"/>
                    <a:pt x="98264" y="25898"/>
                  </a:cubicBezTo>
                  <a:lnTo>
                    <a:pt x="55200" y="1184"/>
                  </a:lnTo>
                  <a:cubicBezTo>
                    <a:pt x="53868" y="444"/>
                    <a:pt x="52240" y="0"/>
                    <a:pt x="50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41"/>
            <p:cNvSpPr/>
            <p:nvPr/>
          </p:nvSpPr>
          <p:spPr>
            <a:xfrm>
              <a:off x="6373866" y="4007011"/>
              <a:ext cx="748718" cy="1084188"/>
            </a:xfrm>
            <a:custGeom>
              <a:avLst/>
              <a:gdLst/>
              <a:ahLst/>
              <a:cxnLst/>
              <a:rect l="l" t="t" r="r" b="b"/>
              <a:pathLst>
                <a:path w="49873" h="72219" extrusionOk="0">
                  <a:moveTo>
                    <a:pt x="1" y="1"/>
                  </a:moveTo>
                  <a:lnTo>
                    <a:pt x="1" y="43361"/>
                  </a:lnTo>
                  <a:cubicBezTo>
                    <a:pt x="149" y="44545"/>
                    <a:pt x="889" y="45433"/>
                    <a:pt x="2073" y="46173"/>
                  </a:cubicBezTo>
                  <a:lnTo>
                    <a:pt x="44989" y="71034"/>
                  </a:lnTo>
                  <a:cubicBezTo>
                    <a:pt x="46321" y="71774"/>
                    <a:pt x="47948" y="72218"/>
                    <a:pt x="49872" y="72218"/>
                  </a:cubicBezTo>
                  <a:lnTo>
                    <a:pt x="49872" y="28710"/>
                  </a:lnTo>
                  <a:cubicBezTo>
                    <a:pt x="47948" y="28710"/>
                    <a:pt x="46321" y="28414"/>
                    <a:pt x="44989" y="27674"/>
                  </a:cubicBezTo>
                  <a:lnTo>
                    <a:pt x="2073" y="2812"/>
                  </a:lnTo>
                  <a:cubicBezTo>
                    <a:pt x="1037" y="2220"/>
                    <a:pt x="1" y="1332"/>
                    <a:pt x="1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41"/>
            <p:cNvSpPr/>
            <p:nvPr/>
          </p:nvSpPr>
          <p:spPr>
            <a:xfrm>
              <a:off x="7122569" y="4007011"/>
              <a:ext cx="746482" cy="1084188"/>
            </a:xfrm>
            <a:custGeom>
              <a:avLst/>
              <a:gdLst/>
              <a:ahLst/>
              <a:cxnLst/>
              <a:rect l="l" t="t" r="r" b="b"/>
              <a:pathLst>
                <a:path w="49724" h="72219" extrusionOk="0">
                  <a:moveTo>
                    <a:pt x="49724" y="1"/>
                  </a:moveTo>
                  <a:cubicBezTo>
                    <a:pt x="49724" y="1332"/>
                    <a:pt x="48836" y="2220"/>
                    <a:pt x="47800" y="2812"/>
                  </a:cubicBezTo>
                  <a:lnTo>
                    <a:pt x="4736" y="27674"/>
                  </a:lnTo>
                  <a:cubicBezTo>
                    <a:pt x="3404" y="28414"/>
                    <a:pt x="1924" y="28710"/>
                    <a:pt x="0" y="28710"/>
                  </a:cubicBezTo>
                  <a:lnTo>
                    <a:pt x="0" y="72218"/>
                  </a:lnTo>
                  <a:cubicBezTo>
                    <a:pt x="1924" y="72070"/>
                    <a:pt x="3552" y="71774"/>
                    <a:pt x="4736" y="71034"/>
                  </a:cubicBezTo>
                  <a:lnTo>
                    <a:pt x="47800" y="46173"/>
                  </a:lnTo>
                  <a:cubicBezTo>
                    <a:pt x="48984" y="45433"/>
                    <a:pt x="49724" y="44545"/>
                    <a:pt x="49724" y="43361"/>
                  </a:cubicBezTo>
                  <a:lnTo>
                    <a:pt x="49724" y="1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41"/>
            <p:cNvSpPr/>
            <p:nvPr/>
          </p:nvSpPr>
          <p:spPr>
            <a:xfrm>
              <a:off x="6145045" y="2842897"/>
              <a:ext cx="799250" cy="967481"/>
            </a:xfrm>
            <a:custGeom>
              <a:avLst/>
              <a:gdLst/>
              <a:ahLst/>
              <a:cxnLst/>
              <a:rect l="l" t="t" r="r" b="b"/>
              <a:pathLst>
                <a:path w="53239" h="64445" extrusionOk="0">
                  <a:moveTo>
                    <a:pt x="49933" y="1"/>
                  </a:moveTo>
                  <a:cubicBezTo>
                    <a:pt x="49545" y="1"/>
                    <a:pt x="49127" y="54"/>
                    <a:pt x="48688" y="146"/>
                  </a:cubicBezTo>
                  <a:cubicBezTo>
                    <a:pt x="46172" y="590"/>
                    <a:pt x="44100" y="1478"/>
                    <a:pt x="42768" y="5622"/>
                  </a:cubicBezTo>
                  <a:cubicBezTo>
                    <a:pt x="41436" y="9617"/>
                    <a:pt x="38773" y="21752"/>
                    <a:pt x="36849" y="27524"/>
                  </a:cubicBezTo>
                  <a:cubicBezTo>
                    <a:pt x="35813" y="31076"/>
                    <a:pt x="31817" y="37735"/>
                    <a:pt x="27230" y="42323"/>
                  </a:cubicBezTo>
                  <a:cubicBezTo>
                    <a:pt x="23234" y="46170"/>
                    <a:pt x="18351" y="50314"/>
                    <a:pt x="16575" y="50758"/>
                  </a:cubicBezTo>
                  <a:cubicBezTo>
                    <a:pt x="15762" y="50883"/>
                    <a:pt x="15054" y="50929"/>
                    <a:pt x="14363" y="50929"/>
                  </a:cubicBezTo>
                  <a:cubicBezTo>
                    <a:pt x="13419" y="50929"/>
                    <a:pt x="12506" y="50843"/>
                    <a:pt x="11395" y="50758"/>
                  </a:cubicBezTo>
                  <a:cubicBezTo>
                    <a:pt x="11057" y="50737"/>
                    <a:pt x="10740" y="50728"/>
                    <a:pt x="10440" y="50728"/>
                  </a:cubicBezTo>
                  <a:cubicBezTo>
                    <a:pt x="8641" y="50728"/>
                    <a:pt x="7463" y="51054"/>
                    <a:pt x="6068" y="51054"/>
                  </a:cubicBezTo>
                  <a:cubicBezTo>
                    <a:pt x="5180" y="51054"/>
                    <a:pt x="4688" y="50922"/>
                    <a:pt x="4401" y="50922"/>
                  </a:cubicBezTo>
                  <a:cubicBezTo>
                    <a:pt x="4161" y="50922"/>
                    <a:pt x="4063" y="51013"/>
                    <a:pt x="3996" y="51350"/>
                  </a:cubicBezTo>
                  <a:cubicBezTo>
                    <a:pt x="3700" y="52238"/>
                    <a:pt x="5032" y="53422"/>
                    <a:pt x="6660" y="53718"/>
                  </a:cubicBezTo>
                  <a:cubicBezTo>
                    <a:pt x="7085" y="53795"/>
                    <a:pt x="7471" y="53822"/>
                    <a:pt x="7813" y="53822"/>
                  </a:cubicBezTo>
                  <a:cubicBezTo>
                    <a:pt x="8582" y="53822"/>
                    <a:pt x="9133" y="53686"/>
                    <a:pt x="9436" y="53686"/>
                  </a:cubicBezTo>
                  <a:cubicBezTo>
                    <a:pt x="9513" y="53686"/>
                    <a:pt x="9575" y="53695"/>
                    <a:pt x="9619" y="53718"/>
                  </a:cubicBezTo>
                  <a:cubicBezTo>
                    <a:pt x="9915" y="54014"/>
                    <a:pt x="8731" y="54606"/>
                    <a:pt x="6956" y="55197"/>
                  </a:cubicBezTo>
                  <a:cubicBezTo>
                    <a:pt x="4440" y="55937"/>
                    <a:pt x="2812" y="55641"/>
                    <a:pt x="1480" y="55789"/>
                  </a:cubicBezTo>
                  <a:cubicBezTo>
                    <a:pt x="0" y="56085"/>
                    <a:pt x="296" y="57269"/>
                    <a:pt x="740" y="57565"/>
                  </a:cubicBezTo>
                  <a:cubicBezTo>
                    <a:pt x="1332" y="57861"/>
                    <a:pt x="2220" y="58305"/>
                    <a:pt x="4292" y="58305"/>
                  </a:cubicBezTo>
                  <a:cubicBezTo>
                    <a:pt x="6511" y="58305"/>
                    <a:pt x="8879" y="57861"/>
                    <a:pt x="8879" y="57861"/>
                  </a:cubicBezTo>
                  <a:lnTo>
                    <a:pt x="8879" y="57861"/>
                  </a:lnTo>
                  <a:cubicBezTo>
                    <a:pt x="8879" y="57861"/>
                    <a:pt x="7547" y="58601"/>
                    <a:pt x="5476" y="59045"/>
                  </a:cubicBezTo>
                  <a:cubicBezTo>
                    <a:pt x="3256" y="59637"/>
                    <a:pt x="2368" y="59637"/>
                    <a:pt x="1184" y="59933"/>
                  </a:cubicBezTo>
                  <a:cubicBezTo>
                    <a:pt x="0" y="60229"/>
                    <a:pt x="1036" y="61857"/>
                    <a:pt x="2368" y="62005"/>
                  </a:cubicBezTo>
                  <a:cubicBezTo>
                    <a:pt x="3404" y="62005"/>
                    <a:pt x="5032" y="62005"/>
                    <a:pt x="6512" y="61709"/>
                  </a:cubicBezTo>
                  <a:cubicBezTo>
                    <a:pt x="7991" y="61265"/>
                    <a:pt x="10359" y="60525"/>
                    <a:pt x="10359" y="60525"/>
                  </a:cubicBezTo>
                  <a:lnTo>
                    <a:pt x="10359" y="60525"/>
                  </a:lnTo>
                  <a:cubicBezTo>
                    <a:pt x="8287" y="61857"/>
                    <a:pt x="6364" y="62153"/>
                    <a:pt x="5180" y="62449"/>
                  </a:cubicBezTo>
                  <a:cubicBezTo>
                    <a:pt x="4144" y="62745"/>
                    <a:pt x="3700" y="63337"/>
                    <a:pt x="4144" y="63929"/>
                  </a:cubicBezTo>
                  <a:cubicBezTo>
                    <a:pt x="4337" y="64218"/>
                    <a:pt x="4781" y="64444"/>
                    <a:pt x="5762" y="64444"/>
                  </a:cubicBezTo>
                  <a:cubicBezTo>
                    <a:pt x="6287" y="64444"/>
                    <a:pt x="6966" y="64379"/>
                    <a:pt x="7843" y="64225"/>
                  </a:cubicBezTo>
                  <a:cubicBezTo>
                    <a:pt x="10359" y="63929"/>
                    <a:pt x="13615" y="62301"/>
                    <a:pt x="15983" y="60377"/>
                  </a:cubicBezTo>
                  <a:cubicBezTo>
                    <a:pt x="18351" y="58453"/>
                    <a:pt x="19238" y="57565"/>
                    <a:pt x="20570" y="56677"/>
                  </a:cubicBezTo>
                  <a:cubicBezTo>
                    <a:pt x="25454" y="53570"/>
                    <a:pt x="29450" y="51054"/>
                    <a:pt x="33445" y="47058"/>
                  </a:cubicBezTo>
                  <a:cubicBezTo>
                    <a:pt x="39365" y="41139"/>
                    <a:pt x="42768" y="35515"/>
                    <a:pt x="44544" y="31815"/>
                  </a:cubicBezTo>
                  <a:cubicBezTo>
                    <a:pt x="48244" y="24268"/>
                    <a:pt x="51056" y="12725"/>
                    <a:pt x="52239" y="6658"/>
                  </a:cubicBezTo>
                  <a:cubicBezTo>
                    <a:pt x="53238" y="1538"/>
                    <a:pt x="52025" y="1"/>
                    <a:pt x="499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1"/>
            <p:cNvSpPr/>
            <p:nvPr/>
          </p:nvSpPr>
          <p:spPr>
            <a:xfrm>
              <a:off x="6684895" y="2834970"/>
              <a:ext cx="271066" cy="476947"/>
            </a:xfrm>
            <a:custGeom>
              <a:avLst/>
              <a:gdLst/>
              <a:ahLst/>
              <a:cxnLst/>
              <a:rect l="l" t="t" r="r" b="b"/>
              <a:pathLst>
                <a:path w="18056" h="31770" extrusionOk="0">
                  <a:moveTo>
                    <a:pt x="12097" y="0"/>
                  </a:moveTo>
                  <a:cubicBezTo>
                    <a:pt x="9604" y="0"/>
                    <a:pt x="7410" y="2541"/>
                    <a:pt x="6068" y="6298"/>
                  </a:cubicBezTo>
                  <a:cubicBezTo>
                    <a:pt x="4737" y="10589"/>
                    <a:pt x="2813" y="19617"/>
                    <a:pt x="1629" y="22724"/>
                  </a:cubicBezTo>
                  <a:cubicBezTo>
                    <a:pt x="445" y="25832"/>
                    <a:pt x="1" y="28496"/>
                    <a:pt x="1" y="28496"/>
                  </a:cubicBezTo>
                  <a:cubicBezTo>
                    <a:pt x="1" y="28496"/>
                    <a:pt x="3860" y="31770"/>
                    <a:pt x="8667" y="31770"/>
                  </a:cubicBezTo>
                  <a:cubicBezTo>
                    <a:pt x="9267" y="31770"/>
                    <a:pt x="9883" y="31719"/>
                    <a:pt x="10508" y="31604"/>
                  </a:cubicBezTo>
                  <a:cubicBezTo>
                    <a:pt x="10508" y="31604"/>
                    <a:pt x="14060" y="22132"/>
                    <a:pt x="15688" y="14141"/>
                  </a:cubicBezTo>
                  <a:cubicBezTo>
                    <a:pt x="17315" y="6150"/>
                    <a:pt x="18055" y="1118"/>
                    <a:pt x="12876" y="82"/>
                  </a:cubicBezTo>
                  <a:cubicBezTo>
                    <a:pt x="12613" y="27"/>
                    <a:pt x="12354" y="0"/>
                    <a:pt x="12097" y="0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1"/>
            <p:cNvSpPr/>
            <p:nvPr/>
          </p:nvSpPr>
          <p:spPr>
            <a:xfrm>
              <a:off x="6653804" y="3222773"/>
              <a:ext cx="208839" cy="162480"/>
            </a:xfrm>
            <a:custGeom>
              <a:avLst/>
              <a:gdLst/>
              <a:ahLst/>
              <a:cxnLst/>
              <a:rect l="l" t="t" r="r" b="b"/>
              <a:pathLst>
                <a:path w="13911" h="10823" extrusionOk="0">
                  <a:moveTo>
                    <a:pt x="2664" y="0"/>
                  </a:moveTo>
                  <a:lnTo>
                    <a:pt x="2664" y="0"/>
                  </a:lnTo>
                  <a:cubicBezTo>
                    <a:pt x="2664" y="0"/>
                    <a:pt x="2072" y="0"/>
                    <a:pt x="1184" y="2516"/>
                  </a:cubicBezTo>
                  <a:cubicBezTo>
                    <a:pt x="296" y="4884"/>
                    <a:pt x="0" y="6511"/>
                    <a:pt x="444" y="7103"/>
                  </a:cubicBezTo>
                  <a:cubicBezTo>
                    <a:pt x="2015" y="9408"/>
                    <a:pt x="5886" y="10823"/>
                    <a:pt x="8485" y="10823"/>
                  </a:cubicBezTo>
                  <a:cubicBezTo>
                    <a:pt x="9558" y="10823"/>
                    <a:pt x="10414" y="10582"/>
                    <a:pt x="10803" y="10063"/>
                  </a:cubicBezTo>
                  <a:cubicBezTo>
                    <a:pt x="11691" y="8731"/>
                    <a:pt x="13911" y="5328"/>
                    <a:pt x="13319" y="3700"/>
                  </a:cubicBezTo>
                  <a:lnTo>
                    <a:pt x="13319" y="3700"/>
                  </a:lnTo>
                  <a:lnTo>
                    <a:pt x="12875" y="4884"/>
                  </a:lnTo>
                  <a:cubicBezTo>
                    <a:pt x="12875" y="4884"/>
                    <a:pt x="12601" y="4923"/>
                    <a:pt x="12074" y="4923"/>
                  </a:cubicBezTo>
                  <a:cubicBezTo>
                    <a:pt x="11153" y="4923"/>
                    <a:pt x="9458" y="4803"/>
                    <a:pt x="7103" y="4144"/>
                  </a:cubicBezTo>
                  <a:cubicBezTo>
                    <a:pt x="4144" y="3108"/>
                    <a:pt x="2368" y="1036"/>
                    <a:pt x="2368" y="1036"/>
                  </a:cubicBezTo>
                  <a:lnTo>
                    <a:pt x="2664" y="0"/>
                  </a:ln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1"/>
            <p:cNvSpPr/>
            <p:nvPr/>
          </p:nvSpPr>
          <p:spPr>
            <a:xfrm>
              <a:off x="6153933" y="4771268"/>
              <a:ext cx="368797" cy="249463"/>
            </a:xfrm>
            <a:custGeom>
              <a:avLst/>
              <a:gdLst/>
              <a:ahLst/>
              <a:cxnLst/>
              <a:rect l="l" t="t" r="r" b="b"/>
              <a:pathLst>
                <a:path w="24566" h="16617" extrusionOk="0">
                  <a:moveTo>
                    <a:pt x="23234" y="0"/>
                  </a:moveTo>
                  <a:lnTo>
                    <a:pt x="15835" y="148"/>
                  </a:lnTo>
                  <a:cubicBezTo>
                    <a:pt x="14355" y="3404"/>
                    <a:pt x="10951" y="5624"/>
                    <a:pt x="5920" y="9175"/>
                  </a:cubicBezTo>
                  <a:cubicBezTo>
                    <a:pt x="888" y="12727"/>
                    <a:pt x="0" y="13911"/>
                    <a:pt x="592" y="14799"/>
                  </a:cubicBezTo>
                  <a:cubicBezTo>
                    <a:pt x="1184" y="15835"/>
                    <a:pt x="3848" y="16427"/>
                    <a:pt x="6364" y="16575"/>
                  </a:cubicBezTo>
                  <a:cubicBezTo>
                    <a:pt x="6586" y="16603"/>
                    <a:pt x="6821" y="16616"/>
                    <a:pt x="7065" y="16616"/>
                  </a:cubicBezTo>
                  <a:cubicBezTo>
                    <a:pt x="9407" y="16616"/>
                    <a:pt x="12556" y="15372"/>
                    <a:pt x="13763" y="13763"/>
                  </a:cubicBezTo>
                  <a:cubicBezTo>
                    <a:pt x="14799" y="12579"/>
                    <a:pt x="17463" y="10803"/>
                    <a:pt x="19238" y="10507"/>
                  </a:cubicBezTo>
                  <a:cubicBezTo>
                    <a:pt x="20866" y="10211"/>
                    <a:pt x="23974" y="8731"/>
                    <a:pt x="24270" y="7696"/>
                  </a:cubicBezTo>
                  <a:cubicBezTo>
                    <a:pt x="24566" y="6512"/>
                    <a:pt x="24270" y="4292"/>
                    <a:pt x="23826" y="2960"/>
                  </a:cubicBezTo>
                  <a:cubicBezTo>
                    <a:pt x="23530" y="1628"/>
                    <a:pt x="23234" y="0"/>
                    <a:pt x="23234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1"/>
            <p:cNvSpPr/>
            <p:nvPr/>
          </p:nvSpPr>
          <p:spPr>
            <a:xfrm>
              <a:off x="6593814" y="5004532"/>
              <a:ext cx="308822" cy="326597"/>
            </a:xfrm>
            <a:custGeom>
              <a:avLst/>
              <a:gdLst/>
              <a:ahLst/>
              <a:cxnLst/>
              <a:rect l="l" t="t" r="r" b="b"/>
              <a:pathLst>
                <a:path w="20571" h="21755" extrusionOk="0">
                  <a:moveTo>
                    <a:pt x="11395" y="1"/>
                  </a:moveTo>
                  <a:cubicBezTo>
                    <a:pt x="10656" y="4588"/>
                    <a:pt x="8732" y="7400"/>
                    <a:pt x="6660" y="10508"/>
                  </a:cubicBezTo>
                  <a:cubicBezTo>
                    <a:pt x="4884" y="13172"/>
                    <a:pt x="2812" y="15540"/>
                    <a:pt x="740" y="18055"/>
                  </a:cubicBezTo>
                  <a:cubicBezTo>
                    <a:pt x="444" y="18499"/>
                    <a:pt x="148" y="18943"/>
                    <a:pt x="148" y="19387"/>
                  </a:cubicBezTo>
                  <a:cubicBezTo>
                    <a:pt x="0" y="21015"/>
                    <a:pt x="1924" y="21607"/>
                    <a:pt x="3108" y="21755"/>
                  </a:cubicBezTo>
                  <a:cubicBezTo>
                    <a:pt x="4292" y="21755"/>
                    <a:pt x="5476" y="21755"/>
                    <a:pt x="6660" y="21607"/>
                  </a:cubicBezTo>
                  <a:cubicBezTo>
                    <a:pt x="8880" y="21311"/>
                    <a:pt x="10951" y="20423"/>
                    <a:pt x="12283" y="18647"/>
                  </a:cubicBezTo>
                  <a:cubicBezTo>
                    <a:pt x="13615" y="16575"/>
                    <a:pt x="14799" y="14208"/>
                    <a:pt x="16723" y="12580"/>
                  </a:cubicBezTo>
                  <a:cubicBezTo>
                    <a:pt x="17759" y="11692"/>
                    <a:pt x="19091" y="11100"/>
                    <a:pt x="19683" y="9916"/>
                  </a:cubicBezTo>
                  <a:cubicBezTo>
                    <a:pt x="20571" y="8288"/>
                    <a:pt x="20275" y="6660"/>
                    <a:pt x="19831" y="5032"/>
                  </a:cubicBezTo>
                  <a:cubicBezTo>
                    <a:pt x="19683" y="4145"/>
                    <a:pt x="19387" y="3405"/>
                    <a:pt x="19387" y="2517"/>
                  </a:cubicBezTo>
                  <a:cubicBezTo>
                    <a:pt x="19239" y="1629"/>
                    <a:pt x="19091" y="741"/>
                    <a:pt x="19091" y="149"/>
                  </a:cubicBezTo>
                  <a:lnTo>
                    <a:pt x="11395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1"/>
            <p:cNvSpPr/>
            <p:nvPr/>
          </p:nvSpPr>
          <p:spPr>
            <a:xfrm>
              <a:off x="6278341" y="3673764"/>
              <a:ext cx="1075285" cy="1346201"/>
            </a:xfrm>
            <a:custGeom>
              <a:avLst/>
              <a:gdLst/>
              <a:ahLst/>
              <a:cxnLst/>
              <a:rect l="l" t="t" r="r" b="b"/>
              <a:pathLst>
                <a:path w="71626" h="89672" extrusionOk="0">
                  <a:moveTo>
                    <a:pt x="35517" y="0"/>
                  </a:moveTo>
                  <a:cubicBezTo>
                    <a:pt x="35517" y="0"/>
                    <a:pt x="31078" y="3404"/>
                    <a:pt x="27082" y="6068"/>
                  </a:cubicBezTo>
                  <a:cubicBezTo>
                    <a:pt x="22198" y="9324"/>
                    <a:pt x="0" y="23086"/>
                    <a:pt x="0" y="28562"/>
                  </a:cubicBezTo>
                  <a:cubicBezTo>
                    <a:pt x="0" y="32262"/>
                    <a:pt x="7548" y="73254"/>
                    <a:pt x="7548" y="73254"/>
                  </a:cubicBezTo>
                  <a:cubicBezTo>
                    <a:pt x="8644" y="74160"/>
                    <a:pt x="9801" y="74467"/>
                    <a:pt x="10867" y="74467"/>
                  </a:cubicBezTo>
                  <a:cubicBezTo>
                    <a:pt x="13110" y="74467"/>
                    <a:pt x="14947" y="73106"/>
                    <a:pt x="14947" y="73106"/>
                  </a:cubicBezTo>
                  <a:cubicBezTo>
                    <a:pt x="14947" y="73106"/>
                    <a:pt x="16575" y="55792"/>
                    <a:pt x="16723" y="45729"/>
                  </a:cubicBezTo>
                  <a:cubicBezTo>
                    <a:pt x="16871" y="41141"/>
                    <a:pt x="16131" y="34925"/>
                    <a:pt x="16131" y="34925"/>
                  </a:cubicBezTo>
                  <a:lnTo>
                    <a:pt x="40253" y="20867"/>
                  </a:lnTo>
                  <a:lnTo>
                    <a:pt x="40253" y="20867"/>
                  </a:lnTo>
                  <a:cubicBezTo>
                    <a:pt x="37589" y="24862"/>
                    <a:pt x="26786" y="36997"/>
                    <a:pt x="26194" y="39365"/>
                  </a:cubicBezTo>
                  <a:cubicBezTo>
                    <a:pt x="25602" y="42029"/>
                    <a:pt x="27082" y="47948"/>
                    <a:pt x="28710" y="61119"/>
                  </a:cubicBezTo>
                  <a:cubicBezTo>
                    <a:pt x="29894" y="70442"/>
                    <a:pt x="32557" y="88645"/>
                    <a:pt x="32557" y="88645"/>
                  </a:cubicBezTo>
                  <a:cubicBezTo>
                    <a:pt x="33745" y="89419"/>
                    <a:pt x="35022" y="89671"/>
                    <a:pt x="36182" y="89671"/>
                  </a:cubicBezTo>
                  <a:cubicBezTo>
                    <a:pt x="38348" y="89671"/>
                    <a:pt x="40105" y="88793"/>
                    <a:pt x="40105" y="88793"/>
                  </a:cubicBezTo>
                  <a:cubicBezTo>
                    <a:pt x="40105" y="88793"/>
                    <a:pt x="42029" y="64671"/>
                    <a:pt x="41881" y="57272"/>
                  </a:cubicBezTo>
                  <a:cubicBezTo>
                    <a:pt x="41881" y="48836"/>
                    <a:pt x="41141" y="44841"/>
                    <a:pt x="41141" y="44841"/>
                  </a:cubicBezTo>
                  <a:cubicBezTo>
                    <a:pt x="41141" y="44841"/>
                    <a:pt x="47800" y="40993"/>
                    <a:pt x="54607" y="35813"/>
                  </a:cubicBezTo>
                  <a:cubicBezTo>
                    <a:pt x="62895" y="29302"/>
                    <a:pt x="71626" y="24270"/>
                    <a:pt x="68962" y="7252"/>
                  </a:cubicBezTo>
                  <a:lnTo>
                    <a:pt x="35517" y="0"/>
                  </a:ln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1"/>
            <p:cNvSpPr/>
            <p:nvPr/>
          </p:nvSpPr>
          <p:spPr>
            <a:xfrm>
              <a:off x="6520493" y="3869272"/>
              <a:ext cx="362147" cy="328819"/>
            </a:xfrm>
            <a:custGeom>
              <a:avLst/>
              <a:gdLst/>
              <a:ahLst/>
              <a:cxnLst/>
              <a:rect l="l" t="t" r="r" b="b"/>
              <a:pathLst>
                <a:path w="24123" h="21903" extrusionOk="0">
                  <a:moveTo>
                    <a:pt x="18647" y="0"/>
                  </a:moveTo>
                  <a:lnTo>
                    <a:pt x="18647" y="0"/>
                  </a:lnTo>
                  <a:cubicBezTo>
                    <a:pt x="18647" y="1"/>
                    <a:pt x="18795" y="3404"/>
                    <a:pt x="19535" y="5920"/>
                  </a:cubicBezTo>
                  <a:cubicBezTo>
                    <a:pt x="20127" y="8584"/>
                    <a:pt x="1" y="21902"/>
                    <a:pt x="1" y="21902"/>
                  </a:cubicBezTo>
                  <a:lnTo>
                    <a:pt x="24123" y="7844"/>
                  </a:lnTo>
                  <a:cubicBezTo>
                    <a:pt x="24123" y="7844"/>
                    <a:pt x="20275" y="5032"/>
                    <a:pt x="18647" y="0"/>
                  </a:cubicBezTo>
                  <a:close/>
                </a:path>
              </a:pathLst>
            </a:custGeom>
            <a:solidFill>
              <a:srgbClr val="597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1"/>
            <p:cNvSpPr/>
            <p:nvPr/>
          </p:nvSpPr>
          <p:spPr>
            <a:xfrm>
              <a:off x="6889290" y="2800652"/>
              <a:ext cx="357703" cy="331281"/>
            </a:xfrm>
            <a:custGeom>
              <a:avLst/>
              <a:gdLst/>
              <a:ahLst/>
              <a:cxnLst/>
              <a:rect l="l" t="t" r="r" b="b"/>
              <a:pathLst>
                <a:path w="23827" h="22067" extrusionOk="0">
                  <a:moveTo>
                    <a:pt x="18203" y="0"/>
                  </a:moveTo>
                  <a:cubicBezTo>
                    <a:pt x="18203" y="1"/>
                    <a:pt x="5180" y="4440"/>
                    <a:pt x="3552" y="4736"/>
                  </a:cubicBezTo>
                  <a:cubicBezTo>
                    <a:pt x="1925" y="4884"/>
                    <a:pt x="1" y="9176"/>
                    <a:pt x="149" y="14207"/>
                  </a:cubicBezTo>
                  <a:cubicBezTo>
                    <a:pt x="402" y="18517"/>
                    <a:pt x="7930" y="22067"/>
                    <a:pt x="12130" y="22067"/>
                  </a:cubicBezTo>
                  <a:cubicBezTo>
                    <a:pt x="12834" y="22067"/>
                    <a:pt x="13444" y="21967"/>
                    <a:pt x="13911" y="21755"/>
                  </a:cubicBezTo>
                  <a:cubicBezTo>
                    <a:pt x="17167" y="20275"/>
                    <a:pt x="23827" y="13615"/>
                    <a:pt x="22791" y="12727"/>
                  </a:cubicBezTo>
                  <a:cubicBezTo>
                    <a:pt x="21755" y="11987"/>
                    <a:pt x="18203" y="9472"/>
                    <a:pt x="18055" y="8880"/>
                  </a:cubicBezTo>
                  <a:cubicBezTo>
                    <a:pt x="17907" y="8140"/>
                    <a:pt x="18203" y="1"/>
                    <a:pt x="18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1"/>
            <p:cNvSpPr/>
            <p:nvPr/>
          </p:nvSpPr>
          <p:spPr>
            <a:xfrm>
              <a:off x="6973720" y="2800652"/>
              <a:ext cx="188857" cy="151506"/>
            </a:xfrm>
            <a:custGeom>
              <a:avLst/>
              <a:gdLst/>
              <a:ahLst/>
              <a:cxnLst/>
              <a:rect l="l" t="t" r="r" b="b"/>
              <a:pathLst>
                <a:path w="12580" h="10092" extrusionOk="0">
                  <a:moveTo>
                    <a:pt x="12579" y="0"/>
                  </a:moveTo>
                  <a:cubicBezTo>
                    <a:pt x="12579" y="1"/>
                    <a:pt x="6364" y="2664"/>
                    <a:pt x="2960" y="3700"/>
                  </a:cubicBezTo>
                  <a:cubicBezTo>
                    <a:pt x="2220" y="5180"/>
                    <a:pt x="0" y="8288"/>
                    <a:pt x="1036" y="9324"/>
                  </a:cubicBezTo>
                  <a:cubicBezTo>
                    <a:pt x="1665" y="9895"/>
                    <a:pt x="2448" y="10092"/>
                    <a:pt x="3250" y="10092"/>
                  </a:cubicBezTo>
                  <a:cubicBezTo>
                    <a:pt x="4523" y="10092"/>
                    <a:pt x="5842" y="9596"/>
                    <a:pt x="6660" y="9324"/>
                  </a:cubicBezTo>
                  <a:cubicBezTo>
                    <a:pt x="8139" y="8732"/>
                    <a:pt x="9471" y="7844"/>
                    <a:pt x="10359" y="7104"/>
                  </a:cubicBezTo>
                  <a:cubicBezTo>
                    <a:pt x="11543" y="6216"/>
                    <a:pt x="12431" y="4736"/>
                    <a:pt x="12431" y="3108"/>
                  </a:cubicBezTo>
                  <a:cubicBezTo>
                    <a:pt x="12579" y="1776"/>
                    <a:pt x="12579" y="1"/>
                    <a:pt x="1257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1"/>
            <p:cNvSpPr/>
            <p:nvPr/>
          </p:nvSpPr>
          <p:spPr>
            <a:xfrm>
              <a:off x="6769325" y="2834910"/>
              <a:ext cx="559876" cy="1055094"/>
            </a:xfrm>
            <a:custGeom>
              <a:avLst/>
              <a:gdLst/>
              <a:ahLst/>
              <a:cxnLst/>
              <a:rect l="l" t="t" r="r" b="b"/>
              <a:pathLst>
                <a:path w="37294" h="70281" extrusionOk="0">
                  <a:moveTo>
                    <a:pt x="8873" y="0"/>
                  </a:moveTo>
                  <a:cubicBezTo>
                    <a:pt x="8622" y="0"/>
                    <a:pt x="8376" y="27"/>
                    <a:pt x="8140" y="86"/>
                  </a:cubicBezTo>
                  <a:cubicBezTo>
                    <a:pt x="8140" y="86"/>
                    <a:pt x="4588" y="1862"/>
                    <a:pt x="3108" y="6598"/>
                  </a:cubicBezTo>
                  <a:cubicBezTo>
                    <a:pt x="1628" y="11185"/>
                    <a:pt x="0" y="16809"/>
                    <a:pt x="148" y="25392"/>
                  </a:cubicBezTo>
                  <a:cubicBezTo>
                    <a:pt x="396" y="33436"/>
                    <a:pt x="1057" y="52762"/>
                    <a:pt x="1181" y="56191"/>
                  </a:cubicBezTo>
                  <a:lnTo>
                    <a:pt x="1181" y="56191"/>
                  </a:lnTo>
                  <a:cubicBezTo>
                    <a:pt x="1122" y="56508"/>
                    <a:pt x="410" y="61056"/>
                    <a:pt x="7548" y="65053"/>
                  </a:cubicBezTo>
                  <a:cubicBezTo>
                    <a:pt x="13497" y="68384"/>
                    <a:pt x="19159" y="70281"/>
                    <a:pt x="23766" y="70281"/>
                  </a:cubicBezTo>
                  <a:cubicBezTo>
                    <a:pt x="24888" y="70281"/>
                    <a:pt x="25948" y="70168"/>
                    <a:pt x="26934" y="69936"/>
                  </a:cubicBezTo>
                  <a:cubicBezTo>
                    <a:pt x="31226" y="68900"/>
                    <a:pt x="35665" y="66385"/>
                    <a:pt x="36257" y="63129"/>
                  </a:cubicBezTo>
                  <a:cubicBezTo>
                    <a:pt x="35813" y="57061"/>
                    <a:pt x="34629" y="46850"/>
                    <a:pt x="35665" y="39303"/>
                  </a:cubicBezTo>
                  <a:cubicBezTo>
                    <a:pt x="36553" y="31608"/>
                    <a:pt x="36553" y="25244"/>
                    <a:pt x="36997" y="19177"/>
                  </a:cubicBezTo>
                  <a:cubicBezTo>
                    <a:pt x="37293" y="12961"/>
                    <a:pt x="36109" y="13109"/>
                    <a:pt x="33001" y="10889"/>
                  </a:cubicBezTo>
                  <a:cubicBezTo>
                    <a:pt x="28858" y="7930"/>
                    <a:pt x="27230" y="7190"/>
                    <a:pt x="27230" y="7190"/>
                  </a:cubicBezTo>
                  <a:cubicBezTo>
                    <a:pt x="27230" y="7190"/>
                    <a:pt x="21311" y="15921"/>
                    <a:pt x="13023" y="16809"/>
                  </a:cubicBezTo>
                  <a:cubicBezTo>
                    <a:pt x="10359" y="14293"/>
                    <a:pt x="10212" y="5118"/>
                    <a:pt x="13763" y="2158"/>
                  </a:cubicBezTo>
                  <a:cubicBezTo>
                    <a:pt x="13763" y="2158"/>
                    <a:pt x="11126" y="0"/>
                    <a:pt x="8873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1"/>
            <p:cNvSpPr/>
            <p:nvPr/>
          </p:nvSpPr>
          <p:spPr>
            <a:xfrm>
              <a:off x="6891512" y="2865085"/>
              <a:ext cx="97776" cy="222170"/>
            </a:xfrm>
            <a:custGeom>
              <a:avLst/>
              <a:gdLst/>
              <a:ahLst/>
              <a:cxnLst/>
              <a:rect l="l" t="t" r="r" b="b"/>
              <a:pathLst>
                <a:path w="6513" h="14799" extrusionOk="0">
                  <a:moveTo>
                    <a:pt x="6512" y="0"/>
                  </a:moveTo>
                  <a:cubicBezTo>
                    <a:pt x="6512" y="0"/>
                    <a:pt x="4884" y="296"/>
                    <a:pt x="3404" y="1924"/>
                  </a:cubicBezTo>
                  <a:cubicBezTo>
                    <a:pt x="2073" y="3700"/>
                    <a:pt x="1" y="7251"/>
                    <a:pt x="445" y="10951"/>
                  </a:cubicBezTo>
                  <a:cubicBezTo>
                    <a:pt x="445" y="10951"/>
                    <a:pt x="1481" y="13023"/>
                    <a:pt x="4884" y="14799"/>
                  </a:cubicBezTo>
                  <a:cubicBezTo>
                    <a:pt x="4884" y="14799"/>
                    <a:pt x="4144" y="10803"/>
                    <a:pt x="4144" y="8731"/>
                  </a:cubicBezTo>
                  <a:cubicBezTo>
                    <a:pt x="4292" y="5920"/>
                    <a:pt x="6512" y="2220"/>
                    <a:pt x="6512" y="2220"/>
                  </a:cubicBezTo>
                  <a:lnTo>
                    <a:pt x="6512" y="0"/>
                  </a:ln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1"/>
            <p:cNvSpPr/>
            <p:nvPr/>
          </p:nvSpPr>
          <p:spPr>
            <a:xfrm>
              <a:off x="6898177" y="3001939"/>
              <a:ext cx="66671" cy="91081"/>
            </a:xfrm>
            <a:custGeom>
              <a:avLst/>
              <a:gdLst/>
              <a:ahLst/>
              <a:cxnLst/>
              <a:rect l="l" t="t" r="r" b="b"/>
              <a:pathLst>
                <a:path w="4441" h="6067" extrusionOk="0">
                  <a:moveTo>
                    <a:pt x="1791" y="1"/>
                  </a:moveTo>
                  <a:cubicBezTo>
                    <a:pt x="857" y="1"/>
                    <a:pt x="1" y="1835"/>
                    <a:pt x="1" y="1835"/>
                  </a:cubicBezTo>
                  <a:cubicBezTo>
                    <a:pt x="1" y="1835"/>
                    <a:pt x="1" y="4055"/>
                    <a:pt x="1481" y="5387"/>
                  </a:cubicBezTo>
                  <a:cubicBezTo>
                    <a:pt x="2002" y="5908"/>
                    <a:pt x="2568" y="6067"/>
                    <a:pt x="3065" y="6067"/>
                  </a:cubicBezTo>
                  <a:cubicBezTo>
                    <a:pt x="3837" y="6067"/>
                    <a:pt x="4440" y="5683"/>
                    <a:pt x="4440" y="5683"/>
                  </a:cubicBezTo>
                  <a:cubicBezTo>
                    <a:pt x="3848" y="4499"/>
                    <a:pt x="2664" y="651"/>
                    <a:pt x="2072" y="59"/>
                  </a:cubicBezTo>
                  <a:cubicBezTo>
                    <a:pt x="1978" y="19"/>
                    <a:pt x="1884" y="1"/>
                    <a:pt x="1791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1"/>
            <p:cNvSpPr/>
            <p:nvPr/>
          </p:nvSpPr>
          <p:spPr>
            <a:xfrm>
              <a:off x="6898177" y="3001939"/>
              <a:ext cx="66671" cy="85316"/>
            </a:xfrm>
            <a:custGeom>
              <a:avLst/>
              <a:gdLst/>
              <a:ahLst/>
              <a:cxnLst/>
              <a:rect l="l" t="t" r="r" b="b"/>
              <a:pathLst>
                <a:path w="4441" h="5683" extrusionOk="0">
                  <a:moveTo>
                    <a:pt x="1791" y="1"/>
                  </a:moveTo>
                  <a:cubicBezTo>
                    <a:pt x="857" y="1"/>
                    <a:pt x="1" y="1835"/>
                    <a:pt x="1" y="1835"/>
                  </a:cubicBezTo>
                  <a:cubicBezTo>
                    <a:pt x="159" y="1809"/>
                    <a:pt x="308" y="1797"/>
                    <a:pt x="451" y="1797"/>
                  </a:cubicBezTo>
                  <a:cubicBezTo>
                    <a:pt x="1908" y="1797"/>
                    <a:pt x="2582" y="3085"/>
                    <a:pt x="3256" y="3759"/>
                  </a:cubicBezTo>
                  <a:cubicBezTo>
                    <a:pt x="3848" y="4647"/>
                    <a:pt x="4440" y="5683"/>
                    <a:pt x="4440" y="5683"/>
                  </a:cubicBezTo>
                  <a:cubicBezTo>
                    <a:pt x="3848" y="4499"/>
                    <a:pt x="2664" y="651"/>
                    <a:pt x="2072" y="59"/>
                  </a:cubicBezTo>
                  <a:cubicBezTo>
                    <a:pt x="1978" y="19"/>
                    <a:pt x="1884" y="1"/>
                    <a:pt x="1791" y="1"/>
                  </a:cubicBezTo>
                  <a:close/>
                </a:path>
              </a:pathLst>
            </a:custGeom>
            <a:solidFill>
              <a:srgbClr val="C8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1"/>
            <p:cNvSpPr/>
            <p:nvPr/>
          </p:nvSpPr>
          <p:spPr>
            <a:xfrm>
              <a:off x="6818206" y="2429213"/>
              <a:ext cx="408790" cy="163441"/>
            </a:xfrm>
            <a:custGeom>
              <a:avLst/>
              <a:gdLst/>
              <a:ahLst/>
              <a:cxnLst/>
              <a:rect l="l" t="t" r="r" b="b"/>
              <a:pathLst>
                <a:path w="27230" h="10887" extrusionOk="0">
                  <a:moveTo>
                    <a:pt x="17768" y="0"/>
                  </a:moveTo>
                  <a:cubicBezTo>
                    <a:pt x="15110" y="0"/>
                    <a:pt x="12185" y="764"/>
                    <a:pt x="9175" y="1952"/>
                  </a:cubicBezTo>
                  <a:cubicBezTo>
                    <a:pt x="5624" y="3432"/>
                    <a:pt x="0" y="1656"/>
                    <a:pt x="1036" y="5800"/>
                  </a:cubicBezTo>
                  <a:cubicBezTo>
                    <a:pt x="1963" y="9254"/>
                    <a:pt x="6151" y="10886"/>
                    <a:pt x="10543" y="10886"/>
                  </a:cubicBezTo>
                  <a:cubicBezTo>
                    <a:pt x="13865" y="10886"/>
                    <a:pt x="17304" y="9952"/>
                    <a:pt x="19534" y="8168"/>
                  </a:cubicBezTo>
                  <a:cubicBezTo>
                    <a:pt x="19788" y="8041"/>
                    <a:pt x="22548" y="6716"/>
                    <a:pt x="25196" y="6716"/>
                  </a:cubicBezTo>
                  <a:cubicBezTo>
                    <a:pt x="25634" y="6716"/>
                    <a:pt x="26069" y="6752"/>
                    <a:pt x="26490" y="6836"/>
                  </a:cubicBezTo>
                  <a:cubicBezTo>
                    <a:pt x="26490" y="6836"/>
                    <a:pt x="27230" y="4320"/>
                    <a:pt x="23974" y="1952"/>
                  </a:cubicBezTo>
                  <a:cubicBezTo>
                    <a:pt x="22186" y="577"/>
                    <a:pt x="20077" y="0"/>
                    <a:pt x="17768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1"/>
            <p:cNvSpPr/>
            <p:nvPr/>
          </p:nvSpPr>
          <p:spPr>
            <a:xfrm>
              <a:off x="6964833" y="2873973"/>
              <a:ext cx="255498" cy="248832"/>
            </a:xfrm>
            <a:custGeom>
              <a:avLst/>
              <a:gdLst/>
              <a:ahLst/>
              <a:cxnLst/>
              <a:rect l="l" t="t" r="r" b="b"/>
              <a:pathLst>
                <a:path w="17019" h="16575" extrusionOk="0">
                  <a:moveTo>
                    <a:pt x="13023" y="0"/>
                  </a:moveTo>
                  <a:lnTo>
                    <a:pt x="13023" y="1776"/>
                  </a:lnTo>
                  <a:cubicBezTo>
                    <a:pt x="12875" y="2960"/>
                    <a:pt x="6216" y="7991"/>
                    <a:pt x="4588" y="8583"/>
                  </a:cubicBezTo>
                  <a:cubicBezTo>
                    <a:pt x="2960" y="9175"/>
                    <a:pt x="0" y="14207"/>
                    <a:pt x="0" y="14207"/>
                  </a:cubicBezTo>
                  <a:cubicBezTo>
                    <a:pt x="370" y="14138"/>
                    <a:pt x="729" y="14104"/>
                    <a:pt x="1078" y="14104"/>
                  </a:cubicBezTo>
                  <a:cubicBezTo>
                    <a:pt x="2965" y="14104"/>
                    <a:pt x="4569" y="15076"/>
                    <a:pt x="6068" y="16575"/>
                  </a:cubicBezTo>
                  <a:cubicBezTo>
                    <a:pt x="6068" y="16575"/>
                    <a:pt x="15391" y="12579"/>
                    <a:pt x="17019" y="6216"/>
                  </a:cubicBezTo>
                  <a:cubicBezTo>
                    <a:pt x="17019" y="6216"/>
                    <a:pt x="15243" y="2812"/>
                    <a:pt x="14947" y="1924"/>
                  </a:cubicBezTo>
                  <a:cubicBezTo>
                    <a:pt x="14651" y="1184"/>
                    <a:pt x="13911" y="148"/>
                    <a:pt x="13023" y="0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1"/>
            <p:cNvSpPr/>
            <p:nvPr/>
          </p:nvSpPr>
          <p:spPr>
            <a:xfrm>
              <a:off x="6964833" y="3042218"/>
              <a:ext cx="91096" cy="80587"/>
            </a:xfrm>
            <a:custGeom>
              <a:avLst/>
              <a:gdLst/>
              <a:ahLst/>
              <a:cxnLst/>
              <a:rect l="l" t="t" r="r" b="b"/>
              <a:pathLst>
                <a:path w="6068" h="5368" extrusionOk="0">
                  <a:moveTo>
                    <a:pt x="4078" y="0"/>
                  </a:moveTo>
                  <a:cubicBezTo>
                    <a:pt x="2870" y="0"/>
                    <a:pt x="0" y="3000"/>
                    <a:pt x="0" y="3000"/>
                  </a:cubicBezTo>
                  <a:cubicBezTo>
                    <a:pt x="1332" y="4184"/>
                    <a:pt x="3108" y="5220"/>
                    <a:pt x="6068" y="5368"/>
                  </a:cubicBezTo>
                  <a:cubicBezTo>
                    <a:pt x="6068" y="5368"/>
                    <a:pt x="5328" y="484"/>
                    <a:pt x="4292" y="40"/>
                  </a:cubicBezTo>
                  <a:cubicBezTo>
                    <a:pt x="4228" y="13"/>
                    <a:pt x="4157" y="0"/>
                    <a:pt x="4078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1"/>
            <p:cNvSpPr/>
            <p:nvPr/>
          </p:nvSpPr>
          <p:spPr>
            <a:xfrm>
              <a:off x="6964833" y="3042218"/>
              <a:ext cx="91096" cy="80587"/>
            </a:xfrm>
            <a:custGeom>
              <a:avLst/>
              <a:gdLst/>
              <a:ahLst/>
              <a:cxnLst/>
              <a:rect l="l" t="t" r="r" b="b"/>
              <a:pathLst>
                <a:path w="6068" h="5368" extrusionOk="0">
                  <a:moveTo>
                    <a:pt x="4078" y="0"/>
                  </a:moveTo>
                  <a:cubicBezTo>
                    <a:pt x="2870" y="0"/>
                    <a:pt x="0" y="3000"/>
                    <a:pt x="0" y="3000"/>
                  </a:cubicBezTo>
                  <a:cubicBezTo>
                    <a:pt x="0" y="3000"/>
                    <a:pt x="1137" y="2621"/>
                    <a:pt x="1970" y="2621"/>
                  </a:cubicBezTo>
                  <a:cubicBezTo>
                    <a:pt x="2179" y="2621"/>
                    <a:pt x="2368" y="2645"/>
                    <a:pt x="2516" y="2704"/>
                  </a:cubicBezTo>
                  <a:cubicBezTo>
                    <a:pt x="3404" y="3000"/>
                    <a:pt x="6068" y="5368"/>
                    <a:pt x="6068" y="5368"/>
                  </a:cubicBezTo>
                  <a:cubicBezTo>
                    <a:pt x="6068" y="5368"/>
                    <a:pt x="5328" y="484"/>
                    <a:pt x="4292" y="40"/>
                  </a:cubicBezTo>
                  <a:cubicBezTo>
                    <a:pt x="4228" y="13"/>
                    <a:pt x="4157" y="0"/>
                    <a:pt x="4078" y="0"/>
                  </a:cubicBezTo>
                  <a:close/>
                </a:path>
              </a:pathLst>
            </a:custGeom>
            <a:solidFill>
              <a:srgbClr val="C8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1"/>
            <p:cNvSpPr/>
            <p:nvPr/>
          </p:nvSpPr>
          <p:spPr>
            <a:xfrm>
              <a:off x="6869293" y="2455875"/>
              <a:ext cx="382143" cy="447478"/>
            </a:xfrm>
            <a:custGeom>
              <a:avLst/>
              <a:gdLst/>
              <a:ahLst/>
              <a:cxnLst/>
              <a:rect l="l" t="t" r="r" b="b"/>
              <a:pathLst>
                <a:path w="25455" h="29807" extrusionOk="0">
                  <a:moveTo>
                    <a:pt x="12355" y="0"/>
                  </a:moveTo>
                  <a:cubicBezTo>
                    <a:pt x="6278" y="0"/>
                    <a:pt x="2035" y="4731"/>
                    <a:pt x="1185" y="10684"/>
                  </a:cubicBezTo>
                  <a:cubicBezTo>
                    <a:pt x="593" y="13939"/>
                    <a:pt x="1" y="20451"/>
                    <a:pt x="2073" y="25482"/>
                  </a:cubicBezTo>
                  <a:cubicBezTo>
                    <a:pt x="3405" y="28294"/>
                    <a:pt x="4736" y="29330"/>
                    <a:pt x="7252" y="29774"/>
                  </a:cubicBezTo>
                  <a:cubicBezTo>
                    <a:pt x="7403" y="29795"/>
                    <a:pt x="7580" y="29806"/>
                    <a:pt x="7780" y="29806"/>
                  </a:cubicBezTo>
                  <a:cubicBezTo>
                    <a:pt x="10314" y="29806"/>
                    <a:pt x="16452" y="28100"/>
                    <a:pt x="18647" y="25630"/>
                  </a:cubicBezTo>
                  <a:cubicBezTo>
                    <a:pt x="18943" y="25186"/>
                    <a:pt x="19535" y="22818"/>
                    <a:pt x="19535" y="22818"/>
                  </a:cubicBezTo>
                  <a:cubicBezTo>
                    <a:pt x="22643" y="20747"/>
                    <a:pt x="24863" y="17343"/>
                    <a:pt x="25159" y="13199"/>
                  </a:cubicBezTo>
                  <a:cubicBezTo>
                    <a:pt x="25455" y="6244"/>
                    <a:pt x="20127" y="324"/>
                    <a:pt x="13172" y="28"/>
                  </a:cubicBezTo>
                  <a:cubicBezTo>
                    <a:pt x="12896" y="10"/>
                    <a:pt x="12624" y="0"/>
                    <a:pt x="1235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1"/>
            <p:cNvSpPr/>
            <p:nvPr/>
          </p:nvSpPr>
          <p:spPr>
            <a:xfrm>
              <a:off x="6900399" y="2454869"/>
              <a:ext cx="351037" cy="345798"/>
            </a:xfrm>
            <a:custGeom>
              <a:avLst/>
              <a:gdLst/>
              <a:ahLst/>
              <a:cxnLst/>
              <a:rect l="l" t="t" r="r" b="b"/>
              <a:pathLst>
                <a:path w="23383" h="23034" extrusionOk="0">
                  <a:moveTo>
                    <a:pt x="10526" y="1"/>
                  </a:moveTo>
                  <a:cubicBezTo>
                    <a:pt x="6164" y="1"/>
                    <a:pt x="2243" y="2231"/>
                    <a:pt x="1" y="5719"/>
                  </a:cubicBezTo>
                  <a:cubicBezTo>
                    <a:pt x="593" y="6459"/>
                    <a:pt x="2220" y="7199"/>
                    <a:pt x="4440" y="7791"/>
                  </a:cubicBezTo>
                  <a:cubicBezTo>
                    <a:pt x="5643" y="8025"/>
                    <a:pt x="6793" y="8115"/>
                    <a:pt x="7853" y="8115"/>
                  </a:cubicBezTo>
                  <a:cubicBezTo>
                    <a:pt x="11487" y="8115"/>
                    <a:pt x="14059" y="7051"/>
                    <a:pt x="14059" y="7051"/>
                  </a:cubicBezTo>
                  <a:lnTo>
                    <a:pt x="14059" y="7051"/>
                  </a:lnTo>
                  <a:cubicBezTo>
                    <a:pt x="13615" y="8679"/>
                    <a:pt x="14207" y="10011"/>
                    <a:pt x="14947" y="11047"/>
                  </a:cubicBezTo>
                  <a:cubicBezTo>
                    <a:pt x="15835" y="12378"/>
                    <a:pt x="16131" y="14006"/>
                    <a:pt x="15835" y="15486"/>
                  </a:cubicBezTo>
                  <a:cubicBezTo>
                    <a:pt x="15835" y="15930"/>
                    <a:pt x="15687" y="16374"/>
                    <a:pt x="15539" y="16966"/>
                  </a:cubicBezTo>
                  <a:cubicBezTo>
                    <a:pt x="15243" y="18890"/>
                    <a:pt x="16871" y="19038"/>
                    <a:pt x="16871" y="19038"/>
                  </a:cubicBezTo>
                  <a:cubicBezTo>
                    <a:pt x="16871" y="18150"/>
                    <a:pt x="17019" y="17114"/>
                    <a:pt x="17611" y="16522"/>
                  </a:cubicBezTo>
                  <a:cubicBezTo>
                    <a:pt x="21015" y="17558"/>
                    <a:pt x="17759" y="22590"/>
                    <a:pt x="17611" y="23033"/>
                  </a:cubicBezTo>
                  <a:cubicBezTo>
                    <a:pt x="21163" y="20518"/>
                    <a:pt x="23383" y="16226"/>
                    <a:pt x="22939" y="11490"/>
                  </a:cubicBezTo>
                  <a:cubicBezTo>
                    <a:pt x="22495" y="6015"/>
                    <a:pt x="18351" y="1427"/>
                    <a:pt x="13023" y="243"/>
                  </a:cubicBezTo>
                  <a:cubicBezTo>
                    <a:pt x="12181" y="80"/>
                    <a:pt x="11346" y="1"/>
                    <a:pt x="10526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1"/>
            <p:cNvSpPr/>
            <p:nvPr/>
          </p:nvSpPr>
          <p:spPr>
            <a:xfrm>
              <a:off x="7215872" y="3037474"/>
              <a:ext cx="322153" cy="1185552"/>
            </a:xfrm>
            <a:custGeom>
              <a:avLst/>
              <a:gdLst/>
              <a:ahLst/>
              <a:cxnLst/>
              <a:rect l="l" t="t" r="r" b="b"/>
              <a:pathLst>
                <a:path w="21459" h="78971" extrusionOk="0">
                  <a:moveTo>
                    <a:pt x="5410" y="1"/>
                  </a:moveTo>
                  <a:cubicBezTo>
                    <a:pt x="4363" y="1"/>
                    <a:pt x="3413" y="528"/>
                    <a:pt x="2665" y="1392"/>
                  </a:cubicBezTo>
                  <a:cubicBezTo>
                    <a:pt x="1037" y="3316"/>
                    <a:pt x="1" y="5240"/>
                    <a:pt x="1629" y="9235"/>
                  </a:cubicBezTo>
                  <a:cubicBezTo>
                    <a:pt x="3108" y="13231"/>
                    <a:pt x="7844" y="22702"/>
                    <a:pt x="10064" y="29806"/>
                  </a:cubicBezTo>
                  <a:cubicBezTo>
                    <a:pt x="11100" y="33357"/>
                    <a:pt x="12580" y="41497"/>
                    <a:pt x="11840" y="48008"/>
                  </a:cubicBezTo>
                  <a:cubicBezTo>
                    <a:pt x="11248" y="53484"/>
                    <a:pt x="10064" y="59255"/>
                    <a:pt x="9028" y="60883"/>
                  </a:cubicBezTo>
                  <a:cubicBezTo>
                    <a:pt x="7992" y="62511"/>
                    <a:pt x="7252" y="62955"/>
                    <a:pt x="5624" y="64139"/>
                  </a:cubicBezTo>
                  <a:cubicBezTo>
                    <a:pt x="3700" y="65323"/>
                    <a:pt x="2960" y="66654"/>
                    <a:pt x="1629" y="67690"/>
                  </a:cubicBezTo>
                  <a:cubicBezTo>
                    <a:pt x="297" y="68726"/>
                    <a:pt x="297" y="68578"/>
                    <a:pt x="593" y="69318"/>
                  </a:cubicBezTo>
                  <a:cubicBezTo>
                    <a:pt x="825" y="69705"/>
                    <a:pt x="1420" y="69930"/>
                    <a:pt x="2126" y="69930"/>
                  </a:cubicBezTo>
                  <a:cubicBezTo>
                    <a:pt x="2771" y="69930"/>
                    <a:pt x="3509" y="69742"/>
                    <a:pt x="4144" y="69318"/>
                  </a:cubicBezTo>
                  <a:cubicBezTo>
                    <a:pt x="5624" y="68578"/>
                    <a:pt x="6068" y="67690"/>
                    <a:pt x="6512" y="67542"/>
                  </a:cubicBezTo>
                  <a:cubicBezTo>
                    <a:pt x="6808" y="67542"/>
                    <a:pt x="6364" y="68726"/>
                    <a:pt x="5328" y="70354"/>
                  </a:cubicBezTo>
                  <a:cubicBezTo>
                    <a:pt x="3848" y="72426"/>
                    <a:pt x="2369" y="73314"/>
                    <a:pt x="1481" y="74350"/>
                  </a:cubicBezTo>
                  <a:cubicBezTo>
                    <a:pt x="534" y="75297"/>
                    <a:pt x="1318" y="75996"/>
                    <a:pt x="1912" y="75996"/>
                  </a:cubicBezTo>
                  <a:cubicBezTo>
                    <a:pt x="1968" y="75996"/>
                    <a:pt x="2022" y="75990"/>
                    <a:pt x="2073" y="75978"/>
                  </a:cubicBezTo>
                  <a:cubicBezTo>
                    <a:pt x="2665" y="75978"/>
                    <a:pt x="3700" y="75682"/>
                    <a:pt x="5328" y="74350"/>
                  </a:cubicBezTo>
                  <a:cubicBezTo>
                    <a:pt x="6956" y="73018"/>
                    <a:pt x="8584" y="71094"/>
                    <a:pt x="8584" y="71094"/>
                  </a:cubicBezTo>
                  <a:lnTo>
                    <a:pt x="8584" y="71094"/>
                  </a:lnTo>
                  <a:cubicBezTo>
                    <a:pt x="8584" y="71094"/>
                    <a:pt x="7992" y="72574"/>
                    <a:pt x="6660" y="74350"/>
                  </a:cubicBezTo>
                  <a:cubicBezTo>
                    <a:pt x="5328" y="76126"/>
                    <a:pt x="4588" y="76718"/>
                    <a:pt x="3848" y="77605"/>
                  </a:cubicBezTo>
                  <a:cubicBezTo>
                    <a:pt x="3440" y="78320"/>
                    <a:pt x="4159" y="78824"/>
                    <a:pt x="4985" y="78824"/>
                  </a:cubicBezTo>
                  <a:cubicBezTo>
                    <a:pt x="5355" y="78824"/>
                    <a:pt x="5747" y="78723"/>
                    <a:pt x="6068" y="78493"/>
                  </a:cubicBezTo>
                  <a:cubicBezTo>
                    <a:pt x="6956" y="77901"/>
                    <a:pt x="8140" y="76866"/>
                    <a:pt x="9028" y="75682"/>
                  </a:cubicBezTo>
                  <a:cubicBezTo>
                    <a:pt x="10064" y="74498"/>
                    <a:pt x="11395" y="72278"/>
                    <a:pt x="11396" y="72278"/>
                  </a:cubicBezTo>
                  <a:lnTo>
                    <a:pt x="11396" y="72278"/>
                  </a:lnTo>
                  <a:cubicBezTo>
                    <a:pt x="10656" y="74646"/>
                    <a:pt x="9324" y="76126"/>
                    <a:pt x="8584" y="77161"/>
                  </a:cubicBezTo>
                  <a:cubicBezTo>
                    <a:pt x="7992" y="78049"/>
                    <a:pt x="7992" y="78789"/>
                    <a:pt x="8584" y="78937"/>
                  </a:cubicBezTo>
                  <a:cubicBezTo>
                    <a:pt x="8667" y="78958"/>
                    <a:pt x="8756" y="78970"/>
                    <a:pt x="8852" y="78970"/>
                  </a:cubicBezTo>
                  <a:cubicBezTo>
                    <a:pt x="9443" y="78970"/>
                    <a:pt x="10313" y="78519"/>
                    <a:pt x="11840" y="76866"/>
                  </a:cubicBezTo>
                  <a:cubicBezTo>
                    <a:pt x="13468" y="74942"/>
                    <a:pt x="14947" y="71686"/>
                    <a:pt x="15687" y="68726"/>
                  </a:cubicBezTo>
                  <a:cubicBezTo>
                    <a:pt x="16279" y="65766"/>
                    <a:pt x="16279" y="64435"/>
                    <a:pt x="16723" y="62955"/>
                  </a:cubicBezTo>
                  <a:cubicBezTo>
                    <a:pt x="18647" y="57479"/>
                    <a:pt x="20127" y="53040"/>
                    <a:pt x="20719" y="47268"/>
                  </a:cubicBezTo>
                  <a:cubicBezTo>
                    <a:pt x="21459" y="38981"/>
                    <a:pt x="20571" y="32469"/>
                    <a:pt x="19683" y="28474"/>
                  </a:cubicBezTo>
                  <a:cubicBezTo>
                    <a:pt x="17759" y="20334"/>
                    <a:pt x="13616" y="10123"/>
                    <a:pt x="10656" y="4648"/>
                  </a:cubicBezTo>
                  <a:cubicBezTo>
                    <a:pt x="8938" y="1302"/>
                    <a:pt x="7054" y="1"/>
                    <a:pt x="54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1"/>
            <p:cNvSpPr/>
            <p:nvPr/>
          </p:nvSpPr>
          <p:spPr>
            <a:xfrm>
              <a:off x="7213650" y="3028962"/>
              <a:ext cx="295491" cy="467294"/>
            </a:xfrm>
            <a:custGeom>
              <a:avLst/>
              <a:gdLst/>
              <a:ahLst/>
              <a:cxnLst/>
              <a:rect l="l" t="t" r="r" b="b"/>
              <a:pathLst>
                <a:path w="19683" h="31127" extrusionOk="0">
                  <a:moveTo>
                    <a:pt x="5454" y="0"/>
                  </a:moveTo>
                  <a:cubicBezTo>
                    <a:pt x="4735" y="0"/>
                    <a:pt x="3960" y="201"/>
                    <a:pt x="3108" y="627"/>
                  </a:cubicBezTo>
                  <a:cubicBezTo>
                    <a:pt x="445" y="1811"/>
                    <a:pt x="1" y="5511"/>
                    <a:pt x="1333" y="9654"/>
                  </a:cubicBezTo>
                  <a:cubicBezTo>
                    <a:pt x="2665" y="13798"/>
                    <a:pt x="6512" y="22381"/>
                    <a:pt x="7400" y="25489"/>
                  </a:cubicBezTo>
                  <a:cubicBezTo>
                    <a:pt x="8288" y="28745"/>
                    <a:pt x="9472" y="31112"/>
                    <a:pt x="9472" y="31112"/>
                  </a:cubicBezTo>
                  <a:cubicBezTo>
                    <a:pt x="9472" y="31112"/>
                    <a:pt x="9675" y="31126"/>
                    <a:pt x="10029" y="31126"/>
                  </a:cubicBezTo>
                  <a:cubicBezTo>
                    <a:pt x="11682" y="31126"/>
                    <a:pt x="16636" y="30825"/>
                    <a:pt x="19683" y="27413"/>
                  </a:cubicBezTo>
                  <a:cubicBezTo>
                    <a:pt x="19683" y="27413"/>
                    <a:pt x="17019" y="17646"/>
                    <a:pt x="13616" y="10246"/>
                  </a:cubicBezTo>
                  <a:cubicBezTo>
                    <a:pt x="10824" y="4178"/>
                    <a:pt x="8729" y="0"/>
                    <a:pt x="5454" y="0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1"/>
            <p:cNvSpPr/>
            <p:nvPr/>
          </p:nvSpPr>
          <p:spPr>
            <a:xfrm>
              <a:off x="7333630" y="3409379"/>
              <a:ext cx="195508" cy="159748"/>
            </a:xfrm>
            <a:custGeom>
              <a:avLst/>
              <a:gdLst/>
              <a:ahLst/>
              <a:cxnLst/>
              <a:rect l="l" t="t" r="r" b="b"/>
              <a:pathLst>
                <a:path w="13023" h="10641" extrusionOk="0">
                  <a:moveTo>
                    <a:pt x="11247" y="1"/>
                  </a:moveTo>
                  <a:lnTo>
                    <a:pt x="11543" y="1185"/>
                  </a:lnTo>
                  <a:cubicBezTo>
                    <a:pt x="11543" y="1185"/>
                    <a:pt x="10063" y="2665"/>
                    <a:pt x="6363" y="3997"/>
                  </a:cubicBezTo>
                  <a:cubicBezTo>
                    <a:pt x="5145" y="4423"/>
                    <a:pt x="4001" y="4549"/>
                    <a:pt x="3078" y="4549"/>
                  </a:cubicBezTo>
                  <a:cubicBezTo>
                    <a:pt x="1758" y="4549"/>
                    <a:pt x="888" y="4293"/>
                    <a:pt x="888" y="4293"/>
                  </a:cubicBezTo>
                  <a:lnTo>
                    <a:pt x="444" y="3405"/>
                  </a:lnTo>
                  <a:lnTo>
                    <a:pt x="444" y="3405"/>
                  </a:lnTo>
                  <a:cubicBezTo>
                    <a:pt x="444" y="3405"/>
                    <a:pt x="0" y="3701"/>
                    <a:pt x="740" y="6216"/>
                  </a:cubicBezTo>
                  <a:cubicBezTo>
                    <a:pt x="1480" y="8732"/>
                    <a:pt x="2220" y="10064"/>
                    <a:pt x="2812" y="10360"/>
                  </a:cubicBezTo>
                  <a:cubicBezTo>
                    <a:pt x="3441" y="10554"/>
                    <a:pt x="4137" y="10640"/>
                    <a:pt x="4862" y="10640"/>
                  </a:cubicBezTo>
                  <a:cubicBezTo>
                    <a:pt x="8570" y="10640"/>
                    <a:pt x="13023" y="8369"/>
                    <a:pt x="13023" y="6512"/>
                  </a:cubicBezTo>
                  <a:cubicBezTo>
                    <a:pt x="13023" y="5033"/>
                    <a:pt x="12727" y="889"/>
                    <a:pt x="11247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1"/>
            <p:cNvSpPr/>
            <p:nvPr/>
          </p:nvSpPr>
          <p:spPr>
            <a:xfrm>
              <a:off x="7162563" y="2687187"/>
              <a:ext cx="97311" cy="122427"/>
            </a:xfrm>
            <a:custGeom>
              <a:avLst/>
              <a:gdLst/>
              <a:ahLst/>
              <a:cxnLst/>
              <a:rect l="l" t="t" r="r" b="b"/>
              <a:pathLst>
                <a:path w="6482" h="8155" extrusionOk="0">
                  <a:moveTo>
                    <a:pt x="2538" y="0"/>
                  </a:moveTo>
                  <a:cubicBezTo>
                    <a:pt x="1537" y="0"/>
                    <a:pt x="554" y="479"/>
                    <a:pt x="148" y="1047"/>
                  </a:cubicBezTo>
                  <a:lnTo>
                    <a:pt x="0" y="7410"/>
                  </a:lnTo>
                  <a:cubicBezTo>
                    <a:pt x="0" y="7410"/>
                    <a:pt x="296" y="8150"/>
                    <a:pt x="1628" y="8150"/>
                  </a:cubicBezTo>
                  <a:cubicBezTo>
                    <a:pt x="1665" y="8153"/>
                    <a:pt x="1703" y="8154"/>
                    <a:pt x="1741" y="8154"/>
                  </a:cubicBezTo>
                  <a:cubicBezTo>
                    <a:pt x="3936" y="8154"/>
                    <a:pt x="6482" y="3959"/>
                    <a:pt x="4736" y="1195"/>
                  </a:cubicBezTo>
                  <a:cubicBezTo>
                    <a:pt x="4201" y="326"/>
                    <a:pt x="3364" y="0"/>
                    <a:pt x="253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1"/>
            <p:cNvSpPr/>
            <p:nvPr/>
          </p:nvSpPr>
          <p:spPr>
            <a:xfrm>
              <a:off x="6316113" y="3747640"/>
              <a:ext cx="824246" cy="472669"/>
            </a:xfrm>
            <a:custGeom>
              <a:avLst/>
              <a:gdLst/>
              <a:ahLst/>
              <a:cxnLst/>
              <a:rect l="l" t="t" r="r" b="b"/>
              <a:pathLst>
                <a:path w="54904" h="31485" extrusionOk="0">
                  <a:moveTo>
                    <a:pt x="20126" y="0"/>
                  </a:moveTo>
                  <a:cubicBezTo>
                    <a:pt x="19941" y="0"/>
                    <a:pt x="19756" y="37"/>
                    <a:pt x="19534" y="111"/>
                  </a:cubicBezTo>
                  <a:lnTo>
                    <a:pt x="0" y="11506"/>
                  </a:lnTo>
                  <a:lnTo>
                    <a:pt x="34925" y="31484"/>
                  </a:lnTo>
                  <a:lnTo>
                    <a:pt x="54903" y="19941"/>
                  </a:lnTo>
                  <a:lnTo>
                    <a:pt x="20718" y="111"/>
                  </a:lnTo>
                  <a:cubicBezTo>
                    <a:pt x="20496" y="37"/>
                    <a:pt x="20311" y="0"/>
                    <a:pt x="20126" y="0"/>
                  </a:cubicBez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1"/>
            <p:cNvSpPr/>
            <p:nvPr/>
          </p:nvSpPr>
          <p:spPr>
            <a:xfrm>
              <a:off x="6378310" y="3838166"/>
              <a:ext cx="622088" cy="357703"/>
            </a:xfrm>
            <a:custGeom>
              <a:avLst/>
              <a:gdLst/>
              <a:ahLst/>
              <a:cxnLst/>
              <a:rect l="l" t="t" r="r" b="b"/>
              <a:pathLst>
                <a:path w="41438" h="23827" extrusionOk="0">
                  <a:moveTo>
                    <a:pt x="10656" y="1"/>
                  </a:moveTo>
                  <a:lnTo>
                    <a:pt x="1" y="6068"/>
                  </a:lnTo>
                  <a:lnTo>
                    <a:pt x="30930" y="23826"/>
                  </a:lnTo>
                  <a:lnTo>
                    <a:pt x="41437" y="17759"/>
                  </a:lnTo>
                  <a:lnTo>
                    <a:pt x="10656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1"/>
            <p:cNvSpPr/>
            <p:nvPr/>
          </p:nvSpPr>
          <p:spPr>
            <a:xfrm>
              <a:off x="6698226" y="3860384"/>
              <a:ext cx="222185" cy="128867"/>
            </a:xfrm>
            <a:custGeom>
              <a:avLst/>
              <a:gdLst/>
              <a:ahLst/>
              <a:cxnLst/>
              <a:rect l="l" t="t" r="r" b="b"/>
              <a:pathLst>
                <a:path w="14800" h="8584" extrusionOk="0">
                  <a:moveTo>
                    <a:pt x="5328" y="0"/>
                  </a:moveTo>
                  <a:lnTo>
                    <a:pt x="1" y="3108"/>
                  </a:lnTo>
                  <a:lnTo>
                    <a:pt x="149" y="3256"/>
                  </a:lnTo>
                  <a:lnTo>
                    <a:pt x="9472" y="8584"/>
                  </a:lnTo>
                  <a:lnTo>
                    <a:pt x="14504" y="5624"/>
                  </a:lnTo>
                  <a:lnTo>
                    <a:pt x="14800" y="5476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rgbClr val="AEB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1"/>
            <p:cNvSpPr/>
            <p:nvPr/>
          </p:nvSpPr>
          <p:spPr>
            <a:xfrm>
              <a:off x="6700448" y="3864828"/>
              <a:ext cx="215519" cy="124424"/>
            </a:xfrm>
            <a:custGeom>
              <a:avLst/>
              <a:gdLst/>
              <a:ahLst/>
              <a:cxnLst/>
              <a:rect l="l" t="t" r="r" b="b"/>
              <a:pathLst>
                <a:path w="14356" h="8288" extrusionOk="0">
                  <a:moveTo>
                    <a:pt x="5180" y="0"/>
                  </a:moveTo>
                  <a:lnTo>
                    <a:pt x="1" y="2960"/>
                  </a:lnTo>
                  <a:lnTo>
                    <a:pt x="9324" y="8288"/>
                  </a:lnTo>
                  <a:lnTo>
                    <a:pt x="14356" y="5328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1"/>
            <p:cNvSpPr/>
            <p:nvPr/>
          </p:nvSpPr>
          <p:spPr>
            <a:xfrm>
              <a:off x="6316113" y="3920374"/>
              <a:ext cx="824246" cy="319931"/>
            </a:xfrm>
            <a:custGeom>
              <a:avLst/>
              <a:gdLst/>
              <a:ahLst/>
              <a:cxnLst/>
              <a:rect l="l" t="t" r="r" b="b"/>
              <a:pathLst>
                <a:path w="54904" h="21311" extrusionOk="0">
                  <a:moveTo>
                    <a:pt x="0" y="0"/>
                  </a:moveTo>
                  <a:lnTo>
                    <a:pt x="0" y="444"/>
                  </a:lnTo>
                  <a:cubicBezTo>
                    <a:pt x="0" y="1036"/>
                    <a:pt x="444" y="1628"/>
                    <a:pt x="1036" y="2072"/>
                  </a:cubicBezTo>
                  <a:lnTo>
                    <a:pt x="33889" y="21014"/>
                  </a:lnTo>
                  <a:cubicBezTo>
                    <a:pt x="34185" y="21310"/>
                    <a:pt x="34481" y="21310"/>
                    <a:pt x="34925" y="21310"/>
                  </a:cubicBezTo>
                  <a:cubicBezTo>
                    <a:pt x="35221" y="21310"/>
                    <a:pt x="35517" y="21162"/>
                    <a:pt x="35813" y="21014"/>
                  </a:cubicBezTo>
                  <a:lnTo>
                    <a:pt x="54015" y="10507"/>
                  </a:lnTo>
                  <a:cubicBezTo>
                    <a:pt x="54607" y="10211"/>
                    <a:pt x="54903" y="9619"/>
                    <a:pt x="54903" y="8879"/>
                  </a:cubicBezTo>
                  <a:lnTo>
                    <a:pt x="54903" y="8435"/>
                  </a:lnTo>
                  <a:lnTo>
                    <a:pt x="34925" y="19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1"/>
            <p:cNvSpPr/>
            <p:nvPr/>
          </p:nvSpPr>
          <p:spPr>
            <a:xfrm>
              <a:off x="6316113" y="3920374"/>
              <a:ext cx="524312" cy="319931"/>
            </a:xfrm>
            <a:custGeom>
              <a:avLst/>
              <a:gdLst/>
              <a:ahLst/>
              <a:cxnLst/>
              <a:rect l="l" t="t" r="r" b="b"/>
              <a:pathLst>
                <a:path w="34925" h="21311" extrusionOk="0">
                  <a:moveTo>
                    <a:pt x="0" y="0"/>
                  </a:moveTo>
                  <a:lnTo>
                    <a:pt x="0" y="444"/>
                  </a:lnTo>
                  <a:cubicBezTo>
                    <a:pt x="0" y="1036"/>
                    <a:pt x="444" y="1628"/>
                    <a:pt x="1036" y="2072"/>
                  </a:cubicBezTo>
                  <a:lnTo>
                    <a:pt x="33889" y="21014"/>
                  </a:lnTo>
                  <a:cubicBezTo>
                    <a:pt x="34185" y="21310"/>
                    <a:pt x="34481" y="21310"/>
                    <a:pt x="34925" y="21310"/>
                  </a:cubicBezTo>
                  <a:lnTo>
                    <a:pt x="34925" y="20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1"/>
            <p:cNvSpPr/>
            <p:nvPr/>
          </p:nvSpPr>
          <p:spPr>
            <a:xfrm>
              <a:off x="6238348" y="3564908"/>
              <a:ext cx="593204" cy="662937"/>
            </a:xfrm>
            <a:custGeom>
              <a:avLst/>
              <a:gdLst/>
              <a:ahLst/>
              <a:cxnLst/>
              <a:rect l="l" t="t" r="r" b="b"/>
              <a:pathLst>
                <a:path w="39514" h="44159" extrusionOk="0">
                  <a:moveTo>
                    <a:pt x="741" y="0"/>
                  </a:moveTo>
                  <a:cubicBezTo>
                    <a:pt x="297" y="444"/>
                    <a:pt x="1" y="888"/>
                    <a:pt x="1" y="1480"/>
                  </a:cubicBezTo>
                  <a:cubicBezTo>
                    <a:pt x="1" y="1628"/>
                    <a:pt x="1" y="1776"/>
                    <a:pt x="149" y="1924"/>
                  </a:cubicBezTo>
                  <a:lnTo>
                    <a:pt x="3700" y="23382"/>
                  </a:lnTo>
                  <a:cubicBezTo>
                    <a:pt x="3848" y="23974"/>
                    <a:pt x="4144" y="24566"/>
                    <a:pt x="4736" y="24862"/>
                  </a:cubicBezTo>
                  <a:lnTo>
                    <a:pt x="37589" y="43804"/>
                  </a:lnTo>
                  <a:cubicBezTo>
                    <a:pt x="37915" y="44049"/>
                    <a:pt x="38286" y="44159"/>
                    <a:pt x="38652" y="44159"/>
                  </a:cubicBezTo>
                  <a:cubicBezTo>
                    <a:pt x="38951" y="44159"/>
                    <a:pt x="39247" y="44085"/>
                    <a:pt x="39513" y="43952"/>
                  </a:cubicBezTo>
                  <a:lnTo>
                    <a:pt x="35665" y="20718"/>
                  </a:lnTo>
                  <a:cubicBezTo>
                    <a:pt x="35517" y="20274"/>
                    <a:pt x="35221" y="19830"/>
                    <a:pt x="34777" y="19682"/>
                  </a:cubicBezTo>
                  <a:lnTo>
                    <a:pt x="741" y="0"/>
                  </a:ln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1"/>
            <p:cNvSpPr/>
            <p:nvPr/>
          </p:nvSpPr>
          <p:spPr>
            <a:xfrm>
              <a:off x="6249457" y="3560464"/>
              <a:ext cx="590967" cy="664288"/>
            </a:xfrm>
            <a:custGeom>
              <a:avLst/>
              <a:gdLst/>
              <a:ahLst/>
              <a:cxnLst/>
              <a:rect l="l" t="t" r="r" b="b"/>
              <a:pathLst>
                <a:path w="39365" h="44249" extrusionOk="0">
                  <a:moveTo>
                    <a:pt x="445" y="0"/>
                  </a:moveTo>
                  <a:cubicBezTo>
                    <a:pt x="297" y="0"/>
                    <a:pt x="149" y="148"/>
                    <a:pt x="1" y="296"/>
                  </a:cubicBezTo>
                  <a:lnTo>
                    <a:pt x="34037" y="19978"/>
                  </a:lnTo>
                  <a:cubicBezTo>
                    <a:pt x="34481" y="20274"/>
                    <a:pt x="34777" y="20570"/>
                    <a:pt x="34925" y="21162"/>
                  </a:cubicBezTo>
                  <a:lnTo>
                    <a:pt x="38773" y="44248"/>
                  </a:lnTo>
                  <a:cubicBezTo>
                    <a:pt x="38921" y="44248"/>
                    <a:pt x="38921" y="44248"/>
                    <a:pt x="39069" y="44100"/>
                  </a:cubicBezTo>
                  <a:lnTo>
                    <a:pt x="39365" y="44100"/>
                  </a:lnTo>
                  <a:lnTo>
                    <a:pt x="35369" y="20866"/>
                  </a:lnTo>
                  <a:cubicBezTo>
                    <a:pt x="35369" y="20274"/>
                    <a:pt x="35073" y="19830"/>
                    <a:pt x="34629" y="19682"/>
                  </a:cubicBezTo>
                  <a:lnTo>
                    <a:pt x="445" y="0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1"/>
            <p:cNvSpPr/>
            <p:nvPr/>
          </p:nvSpPr>
          <p:spPr>
            <a:xfrm>
              <a:off x="6465742" y="3857892"/>
              <a:ext cx="90961" cy="91636"/>
            </a:xfrm>
            <a:custGeom>
              <a:avLst/>
              <a:gdLst/>
              <a:ahLst/>
              <a:cxnLst/>
              <a:rect l="l" t="t" r="r" b="b"/>
              <a:pathLst>
                <a:path w="6059" h="6104" extrusionOk="0">
                  <a:moveTo>
                    <a:pt x="1131" y="0"/>
                  </a:moveTo>
                  <a:cubicBezTo>
                    <a:pt x="399" y="0"/>
                    <a:pt x="1" y="490"/>
                    <a:pt x="96" y="1350"/>
                  </a:cubicBezTo>
                  <a:cubicBezTo>
                    <a:pt x="392" y="2830"/>
                    <a:pt x="1872" y="4754"/>
                    <a:pt x="3500" y="5642"/>
                  </a:cubicBezTo>
                  <a:cubicBezTo>
                    <a:pt x="4024" y="5956"/>
                    <a:pt x="4511" y="6104"/>
                    <a:pt x="4909" y="6104"/>
                  </a:cubicBezTo>
                  <a:cubicBezTo>
                    <a:pt x="5633" y="6104"/>
                    <a:pt x="6059" y="5614"/>
                    <a:pt x="5868" y="4754"/>
                  </a:cubicBezTo>
                  <a:cubicBezTo>
                    <a:pt x="5572" y="3274"/>
                    <a:pt x="4092" y="1350"/>
                    <a:pt x="2612" y="462"/>
                  </a:cubicBezTo>
                  <a:cubicBezTo>
                    <a:pt x="2035" y="148"/>
                    <a:pt x="1533" y="0"/>
                    <a:pt x="1131" y="0"/>
                  </a:cubicBez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1" name="Google Shape;3691;p41"/>
          <p:cNvSpPr txBox="1">
            <a:spLocks noGrp="1"/>
          </p:cNvSpPr>
          <p:nvPr>
            <p:ph type="body" idx="1"/>
          </p:nvPr>
        </p:nvSpPr>
        <p:spPr>
          <a:xfrm>
            <a:off x="381000" y="2868955"/>
            <a:ext cx="3979200" cy="14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dirty="0"/>
              <a:t>Do you have any questions?</a:t>
            </a:r>
          </a:p>
          <a:p>
            <a:pPr marL="0" lvl="0" indent="0">
              <a:buSzPts val="1100"/>
              <a:buNone/>
            </a:pPr>
            <a:endParaRPr lang="en-US" dirty="0"/>
          </a:p>
          <a:p>
            <a:pPr marL="0" lvl="0" indent="0">
              <a:buSzPts val="1100"/>
              <a:buNone/>
            </a:pPr>
            <a:endParaRPr lang="en-US" dirty="0"/>
          </a:p>
        </p:txBody>
      </p:sp>
      <p:sp>
        <p:nvSpPr>
          <p:cNvPr id="65" name="Google Shape;4480;p67"/>
          <p:cNvSpPr txBox="1">
            <a:spLocks/>
          </p:cNvSpPr>
          <p:nvPr/>
        </p:nvSpPr>
        <p:spPr>
          <a:xfrm>
            <a:off x="237957" y="1669283"/>
            <a:ext cx="4995688" cy="120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Zilla Slab"/>
              <a:buNone/>
              <a:defRPr sz="35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r>
              <a:rPr lang="en-US" sz="4800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0834"/>
            <a:ext cx="6248400" cy="491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7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3350"/>
            <a:ext cx="2743200" cy="4675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0564"/>
            <a:ext cx="2593916" cy="442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1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5206" y="819150"/>
            <a:ext cx="7887300" cy="5292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AutoShape 2" descr="blob:https://web.whatsapp.com/b6eee6d4-81e9-4906-9072-669d451dcd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3688"/>
            <a:ext cx="6324600" cy="255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 descr="blob:https://web.whatsapp.com/eb850d89-7731-4d6e-b1c5-b5e92167aee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74" y="2847246"/>
            <a:ext cx="6355326" cy="2220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60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36"/>
          <p:cNvSpPr txBox="1">
            <a:spLocks noGrp="1"/>
          </p:cNvSpPr>
          <p:nvPr>
            <p:ph type="body" idx="1"/>
          </p:nvPr>
        </p:nvSpPr>
        <p:spPr>
          <a:xfrm>
            <a:off x="188571" y="1511620"/>
            <a:ext cx="5029200" cy="2946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sz="1600" dirty="0"/>
              <a:t>Inspired by the </a:t>
            </a:r>
            <a:r>
              <a:rPr lang="en-US" sz="1600" b="1" dirty="0"/>
              <a:t>Real Time facial Expression Recognition </a:t>
            </a:r>
            <a:r>
              <a:rPr lang="en-US" sz="1600" dirty="0"/>
              <a:t>paper (</a:t>
            </a:r>
            <a:r>
              <a:rPr lang="en-US" sz="1600" dirty="0" err="1"/>
              <a:t>Preetam</a:t>
            </a:r>
            <a:r>
              <a:rPr lang="en-US" sz="1600" dirty="0"/>
              <a:t> Jan and </a:t>
            </a:r>
            <a:r>
              <a:rPr lang="en-US" sz="1600" dirty="0" err="1"/>
              <a:t>Rupesh</a:t>
            </a:r>
            <a:r>
              <a:rPr lang="en-US" sz="1600" dirty="0"/>
              <a:t> </a:t>
            </a:r>
            <a:r>
              <a:rPr lang="en-US" sz="1600" dirty="0" err="1"/>
              <a:t>Acharya</a:t>
            </a:r>
            <a:r>
              <a:rPr lang="en-US" sz="1600" dirty="0"/>
              <a:t>- NEU’s alumni) </a:t>
            </a:r>
          </a:p>
          <a:p>
            <a:pPr marL="127000" indent="0">
              <a:buNone/>
            </a:pPr>
            <a:endParaRPr lang="en-US" sz="1600" dirty="0"/>
          </a:p>
          <a:p>
            <a:pPr marL="127000" indent="0">
              <a:buNone/>
            </a:pPr>
            <a:r>
              <a:rPr lang="en-US" sz="1600" dirty="0"/>
              <a:t>Building three different Facial Emotion Recognition models and decide the best model.</a:t>
            </a:r>
          </a:p>
          <a:p>
            <a:pPr marL="298450" indent="-171450">
              <a:buFont typeface="Arial" pitchFamily="34" charset="0"/>
              <a:buChar char="•"/>
            </a:pPr>
            <a:r>
              <a:rPr lang="en-US" sz="1600" b="1" dirty="0"/>
              <a:t>CNN</a:t>
            </a:r>
            <a:r>
              <a:rPr lang="en-US" sz="1600" dirty="0"/>
              <a:t>: Convolutional Neural Network  Visual</a:t>
            </a:r>
          </a:p>
          <a:p>
            <a:pPr marL="298450" indent="-171450">
              <a:buFont typeface="Arial" pitchFamily="34" charset="0"/>
              <a:buChar char="•"/>
            </a:pPr>
            <a:r>
              <a:rPr lang="en-US" sz="1600" b="1" dirty="0"/>
              <a:t>VGG19: </a:t>
            </a:r>
            <a:r>
              <a:rPr lang="en-US" sz="1600" dirty="0"/>
              <a:t>Geometry Group Architecture </a:t>
            </a:r>
            <a:endParaRPr lang="en-US" sz="1600" b="1" dirty="0"/>
          </a:p>
          <a:p>
            <a:pPr marL="298450" indent="-171450">
              <a:buFont typeface="Arial" pitchFamily="34" charset="0"/>
              <a:buChar char="•"/>
            </a:pPr>
            <a:r>
              <a:rPr lang="en-US" sz="1600" b="1" dirty="0" err="1"/>
              <a:t>ResNet</a:t>
            </a:r>
            <a:r>
              <a:rPr lang="en-US" sz="1600" b="1" dirty="0"/>
              <a:t>: </a:t>
            </a:r>
            <a:r>
              <a:rPr lang="en-US" sz="1600" dirty="0"/>
              <a:t>Residual Network Architecture </a:t>
            </a:r>
            <a:endParaRPr lang="en-US" sz="1600" b="1" dirty="0"/>
          </a:p>
          <a:p>
            <a:pPr marL="298450" indent="-171450">
              <a:buFont typeface="Arial" pitchFamily="34" charset="0"/>
              <a:buChar char="•"/>
            </a:pPr>
            <a:endParaRPr lang="en-US" sz="1600" dirty="0"/>
          </a:p>
          <a:p>
            <a:pPr marL="127000" indent="0">
              <a:buNone/>
            </a:pP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16" y="666750"/>
            <a:ext cx="3733800" cy="43750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40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91165"/>
            <a:ext cx="5943600" cy="403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ifs-34-ifs169514-g00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54" y="514350"/>
            <a:ext cx="71913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159688"/>
            <a:ext cx="835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CNN: </a:t>
            </a:r>
          </a:p>
        </p:txBody>
      </p:sp>
      <p:pic>
        <p:nvPicPr>
          <p:cNvPr id="2055" name="Picture 7" descr="Building VGG19 with Keras. Nowadays, there are already several CNN… | by  Sai Charan Arishanapally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 t="3152" r="1431" b="9424"/>
          <a:stretch/>
        </p:blipFill>
        <p:spPr bwMode="auto">
          <a:xfrm>
            <a:off x="1905000" y="2564208"/>
            <a:ext cx="5112774" cy="245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5089" y="3486150"/>
            <a:ext cx="835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VGG19: </a:t>
            </a:r>
          </a:p>
        </p:txBody>
      </p:sp>
    </p:spTree>
    <p:extLst>
      <p:ext uri="{BB962C8B-B14F-4D97-AF65-F5344CB8AC3E}">
        <p14:creationId xmlns:p14="http://schemas.microsoft.com/office/powerpoint/2010/main" val="296722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ifs-34-ifs169514-g00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5974" y="312738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ResNet</a:t>
            </a:r>
            <a:r>
              <a:rPr lang="en-US" b="1" dirty="0">
                <a:solidFill>
                  <a:srgbClr val="FF0000"/>
                </a:solidFill>
              </a:rPr>
              <a:t> (34 layers): </a:t>
            </a:r>
          </a:p>
        </p:txBody>
      </p:sp>
      <p:sp>
        <p:nvSpPr>
          <p:cNvPr id="2" name="AutoShape 2" descr="1_6hF97Upuqg_LdsqWY6n_wg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 descr="Residual Networks (ResNet) - Deep Learning - GeeksforGee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03" b="-1"/>
          <a:stretch/>
        </p:blipFill>
        <p:spPr bwMode="auto">
          <a:xfrm rot="10800000">
            <a:off x="425962" y="666750"/>
            <a:ext cx="7997825" cy="12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"/>
          <p:cNvSpPr>
            <a:spLocks noGrp="1"/>
          </p:cNvSpPr>
          <p:nvPr>
            <p:ph type="body" idx="1"/>
          </p:nvPr>
        </p:nvSpPr>
        <p:spPr>
          <a:xfrm>
            <a:off x="914400" y="2571750"/>
            <a:ext cx="7315200" cy="2286000"/>
          </a:xfrm>
        </p:spPr>
        <p:txBody>
          <a:bodyPr/>
          <a:lstStyle/>
          <a:p>
            <a:r>
              <a:rPr lang="en-US" sz="1600" dirty="0"/>
              <a:t>Converting lines to array as the lines representing pixels </a:t>
            </a:r>
          </a:p>
          <a:p>
            <a:r>
              <a:rPr lang="en-US" sz="1600" dirty="0"/>
              <a:t>Creating the train/Test Set </a:t>
            </a:r>
          </a:p>
          <a:p>
            <a:r>
              <a:rPr lang="en-US" sz="1600" dirty="0"/>
              <a:t>Converting our training variables to NP array </a:t>
            </a:r>
          </a:p>
          <a:p>
            <a:r>
              <a:rPr lang="en-US" sz="1600" dirty="0"/>
              <a:t>Normalizing inputs between [0,1]</a:t>
            </a:r>
          </a:p>
          <a:p>
            <a:r>
              <a:rPr lang="en-US" sz="1600" dirty="0"/>
              <a:t>Reshaping the array to 48*48</a:t>
            </a:r>
          </a:p>
          <a:p>
            <a:r>
              <a:rPr lang="en-US" sz="1600" dirty="0"/>
              <a:t>Constructing models and generate batch of tensor image data with real time data augmentation </a:t>
            </a:r>
          </a:p>
          <a:p>
            <a:r>
              <a:rPr lang="en-US" sz="1600" dirty="0"/>
              <a:t>Create the function to read the emotion and apply it to the picture 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70323" y="215404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Coding steps</a:t>
            </a:r>
          </a:p>
        </p:txBody>
      </p:sp>
    </p:spTree>
    <p:extLst>
      <p:ext uri="{BB962C8B-B14F-4D97-AF65-F5344CB8AC3E}">
        <p14:creationId xmlns:p14="http://schemas.microsoft.com/office/powerpoint/2010/main" val="373152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12939"/>
            <a:ext cx="2971800" cy="228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 bwMode="auto">
          <a:xfrm>
            <a:off x="5026742" y="855714"/>
            <a:ext cx="2971800" cy="3582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689555" y="2493703"/>
            <a:ext cx="914400" cy="458431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05667"/>
      </p:ext>
    </p:extLst>
  </p:cSld>
  <p:clrMapOvr>
    <a:masterClrMapping/>
  </p:clrMapOvr>
</p:sld>
</file>

<file path=ppt/theme/theme1.xml><?xml version="1.0" encoding="utf-8"?>
<a:theme xmlns:a="http://schemas.openxmlformats.org/drawingml/2006/main" name="Lumper Presentation by Slidesgo">
  <a:themeElements>
    <a:clrScheme name="Simple Light">
      <a:dk1>
        <a:srgbClr val="344593"/>
      </a:dk1>
      <a:lt1>
        <a:srgbClr val="FFFFFF"/>
      </a:lt1>
      <a:dk2>
        <a:srgbClr val="FFFFFF"/>
      </a:dk2>
      <a:lt2>
        <a:srgbClr val="FFFFFF"/>
      </a:lt2>
      <a:accent1>
        <a:srgbClr val="98BFF9"/>
      </a:accent1>
      <a:accent2>
        <a:srgbClr val="DCEEFF"/>
      </a:accent2>
      <a:accent3>
        <a:srgbClr val="57F7E0"/>
      </a:accent3>
      <a:accent4>
        <a:srgbClr val="344593"/>
      </a:accent4>
      <a:accent5>
        <a:srgbClr val="98BFF9"/>
      </a:accent5>
      <a:accent6>
        <a:srgbClr val="DCEEFF"/>
      </a:accent6>
      <a:hlink>
        <a:srgbClr val="34459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157</Words>
  <Application>Microsoft Office PowerPoint</Application>
  <PresentationFormat>On-screen Show (16:9)</PresentationFormat>
  <Paragraphs>30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Lumper Presentation by Slidesgo</vt:lpstr>
      <vt:lpstr>Ads Optimization with Facial emotion recognition  Deep Learning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LUMPER  PRESENTATION</dc:title>
  <cp:lastModifiedBy>HP</cp:lastModifiedBy>
  <cp:revision>16</cp:revision>
  <dcterms:modified xsi:type="dcterms:W3CDTF">2021-04-14T22:14:27Z</dcterms:modified>
</cp:coreProperties>
</file>