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838" r:id="rId2"/>
    <p:sldId id="839" r:id="rId3"/>
    <p:sldId id="841" r:id="rId4"/>
    <p:sldId id="842" r:id="rId5"/>
    <p:sldId id="846" r:id="rId6"/>
    <p:sldId id="847" r:id="rId7"/>
    <p:sldId id="859" r:id="rId8"/>
    <p:sldId id="863" r:id="rId9"/>
    <p:sldId id="860" r:id="rId10"/>
    <p:sldId id="844" r:id="rId11"/>
    <p:sldId id="861" r:id="rId12"/>
    <p:sldId id="848" r:id="rId13"/>
    <p:sldId id="849" r:id="rId14"/>
    <p:sldId id="867" r:id="rId15"/>
    <p:sldId id="853" r:id="rId16"/>
    <p:sldId id="854" r:id="rId17"/>
    <p:sldId id="856" r:id="rId18"/>
    <p:sldId id="857" r:id="rId19"/>
    <p:sldId id="8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Kelly, Caryn" initials="KC" lastIdx="6" clrIdx="1">
    <p:extLst>
      <p:ext uri="{19B8F6BF-5375-455C-9EA6-DF929625EA0E}">
        <p15:presenceInfo xmlns:p15="http://schemas.microsoft.com/office/powerpoint/2012/main" userId="S-1-5-21-1407069837-2091007605-538272213-29636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26DE0-2CCE-4315-9643-AC0BBE1DFD93}" v="1523" dt="2021-06-27T20:02:06.129"/>
    <p1510:client id="{01C65CAC-D80C-4C53-8EA8-A675FB7455C9}" v="70" dt="2021-06-25T23:48:40.800"/>
    <p1510:client id="{02F55ED9-24C0-454B-B1D7-772DC671E89E}" v="802" dt="2021-06-29T22:14:16.720"/>
    <p1510:client id="{093F48F7-F64A-42F6-965D-86077B352CC3}" v="66" dt="2021-06-29T22:23:54.946"/>
    <p1510:client id="{0D132EF6-D47F-46F8-9A16-1DCB32C3FFE5}" v="50" dt="2021-06-26T20:05:54.639"/>
    <p1510:client id="{10F3B70A-8D8D-47B0-A4AD-26FEA9BEDE39}" v="741" dt="2021-06-29T23:06:03.869"/>
    <p1510:client id="{14FEA6F1-3C11-4260-A3DD-5EC7AE604CC0}" v="687" dt="2021-06-27T15:32:36.895"/>
    <p1510:client id="{21755C32-32ED-44C5-8B94-A63544818766}" v="18" dt="2021-06-27T18:30:53.441"/>
    <p1510:client id="{234CA395-FC20-484A-B554-6781ABB98DD0}" v="50" dt="2021-05-26T09:50:47.390"/>
    <p1510:client id="{322B6732-F203-43EA-94F4-B15F9B5D1CB9}" v="7" dt="2021-06-29T12:27:00.413"/>
    <p1510:client id="{40DC6525-CEEC-4BAB-8B71-22A71BD5C47A}" v="211" dt="2021-06-25T23:22:35.082"/>
    <p1510:client id="{4217221C-3344-40DA-AC8C-8373A8658C87}" v="171" dt="2021-06-25T23:11:19.299"/>
    <p1510:client id="{5036A7EF-3731-45E1-B0D3-899392033847}" v="35" dt="2021-06-29T21:52:52.640"/>
    <p1510:client id="{518BFD89-93E4-4A67-A09B-5D79FCEDB5CB}" v="1059" dt="2021-06-26T01:53:42.745"/>
    <p1510:client id="{55DE2810-D135-4F08-BBE5-3DDCF1FAA1BD}" v="453" dt="2021-06-29T03:03:43.738"/>
    <p1510:client id="{5B4A7B00-482C-431D-944E-BE0F46FA0B95}" v="7" dt="2021-06-29T21:48:53.475"/>
    <p1510:client id="{6040102B-3AA2-4537-BF8F-1AF5A77C0939}" v="30" dt="2021-07-04T03:39:28.154"/>
    <p1510:client id="{64EB5652-1BFF-4528-89B7-DF59045D4C50}" v="4" dt="2021-07-03T21:38:38.978"/>
    <p1510:client id="{686A3916-C38F-4719-B24F-80570BB9B4B4}" v="675" dt="2021-06-29T23:26:52.870"/>
    <p1510:client id="{77237054-D61F-4BBA-ADF4-09DA9AA7149D}" v="8" dt="2021-07-04T02:59:35.129"/>
    <p1510:client id="{7FDD1ACC-958B-446A-910B-92774BB3A800}" v="1517" dt="2021-06-29T03:14:54.549"/>
    <p1510:client id="{8373307A-418A-4597-81B2-43576D697466}" v="909" dt="2021-07-04T03:45:23.714"/>
    <p1510:client id="{8A03F219-EE6A-4B53-B471-CCB0A63AC1E6}" v="481" dt="2021-05-25T20:23:02.909"/>
    <p1510:client id="{8C242402-724E-474C-81E7-E985F5F520DD}" v="412" dt="2021-06-29T21:32:11.160"/>
    <p1510:client id="{90F9EF0E-1F8A-42C6-8329-295CA17FF09C}" v="71" dt="2021-06-26T00:49:21.188"/>
    <p1510:client id="{9A79EB80-A800-4BAA-A3BF-A29851C6BAC2}" v="1945" dt="2021-06-26T20:32:17.968"/>
    <p1510:client id="{AF7BF1F0-22DD-42EE-B0FF-910AE005EC8C}" v="8" dt="2021-06-29T00:55:15.409"/>
    <p1510:client id="{B1CD4361-545E-49D4-BE31-DCD1136D0E9A}" v="248" dt="2021-06-27T20:05:55.588"/>
    <p1510:client id="{F779B873-E9D6-4653-8691-140B061E5EBF}" v="4" dt="2021-06-28T22:28:25.728"/>
    <p1510:client id="{FB51BDDB-8A92-4192-BFC5-1B6D6B356FB3}" v="34" dt="2021-06-29T02:56:59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mol Atmaram Desai" userId="S::desai.anm@northeastern.edu::95234695-f281-4f1c-ad68-19624a7648c8" providerId="AD" clId="Web-{9A79EB80-A800-4BAA-A3BF-A29851C6BAC2}"/>
    <pc:docChg chg="addSld delSld modSld sldOrd">
      <pc:chgData name="Anmol Atmaram Desai" userId="S::desai.anm@northeastern.edu::95234695-f281-4f1c-ad68-19624a7648c8" providerId="AD" clId="Web-{9A79EB80-A800-4BAA-A3BF-A29851C6BAC2}" dt="2021-06-26T20:32:17.968" v="1811" actId="1076"/>
      <pc:docMkLst>
        <pc:docMk/>
      </pc:docMkLst>
      <pc:sldChg chg="modSp">
        <pc:chgData name="Anmol Atmaram Desai" userId="S::desai.anm@northeastern.edu::95234695-f281-4f1c-ad68-19624a7648c8" providerId="AD" clId="Web-{9A79EB80-A800-4BAA-A3BF-A29851C6BAC2}" dt="2021-06-26T20:32:17.968" v="1811" actId="1076"/>
        <pc:sldMkLst>
          <pc:docMk/>
          <pc:sldMk cId="2836528014" sldId="844"/>
        </pc:sldMkLst>
        <pc:spChg chg="mod">
          <ac:chgData name="Anmol Atmaram Desai" userId="S::desai.anm@northeastern.edu::95234695-f281-4f1c-ad68-19624a7648c8" providerId="AD" clId="Web-{9A79EB80-A800-4BAA-A3BF-A29851C6BAC2}" dt="2021-06-26T20:32:17.968" v="1811" actId="1076"/>
          <ac:spMkLst>
            <pc:docMk/>
            <pc:sldMk cId="2836528014" sldId="844"/>
            <ac:spMk id="54" creationId="{EC41EFEC-B874-F149-8A24-88560D9E8902}"/>
          </ac:spMkLst>
        </pc:spChg>
        <pc:spChg chg="mod">
          <ac:chgData name="Anmol Atmaram Desai" userId="S::desai.anm@northeastern.edu::95234695-f281-4f1c-ad68-19624a7648c8" providerId="AD" clId="Web-{9A79EB80-A800-4BAA-A3BF-A29851C6BAC2}" dt="2021-06-26T20:32:06.437" v="1807" actId="14100"/>
          <ac:spMkLst>
            <pc:docMk/>
            <pc:sldMk cId="2836528014" sldId="844"/>
            <ac:spMk id="55" creationId="{870915DE-FFA9-9349-8D4F-040F8D69813D}"/>
          </ac:spMkLst>
        </pc:spChg>
        <pc:spChg chg="mod">
          <ac:chgData name="Anmol Atmaram Desai" userId="S::desai.anm@northeastern.edu::95234695-f281-4f1c-ad68-19624a7648c8" providerId="AD" clId="Web-{9A79EB80-A800-4BAA-A3BF-A29851C6BAC2}" dt="2021-06-26T20:32:03.687" v="1806" actId="14100"/>
          <ac:spMkLst>
            <pc:docMk/>
            <pc:sldMk cId="2836528014" sldId="844"/>
            <ac:spMk id="56" creationId="{0EF85544-3344-7243-8B47-F6AA0EAB172B}"/>
          </ac:spMkLst>
        </pc:spChg>
        <pc:spChg chg="mod">
          <ac:chgData name="Anmol Atmaram Desai" userId="S::desai.anm@northeastern.edu::95234695-f281-4f1c-ad68-19624a7648c8" providerId="AD" clId="Web-{9A79EB80-A800-4BAA-A3BF-A29851C6BAC2}" dt="2021-06-26T20:32:09.452" v="1808" actId="14100"/>
          <ac:spMkLst>
            <pc:docMk/>
            <pc:sldMk cId="2836528014" sldId="844"/>
            <ac:spMk id="57" creationId="{A1096B0F-D508-3D48-A84A-C68280980DA9}"/>
          </ac:spMkLst>
        </pc:spChg>
        <pc:grpChg chg="mod">
          <ac:chgData name="Anmol Atmaram Desai" userId="S::desai.anm@northeastern.edu::95234695-f281-4f1c-ad68-19624a7648c8" providerId="AD" clId="Web-{9A79EB80-A800-4BAA-A3BF-A29851C6BAC2}" dt="2021-06-26T20:32:12.202" v="1809" actId="14100"/>
          <ac:grpSpMkLst>
            <pc:docMk/>
            <pc:sldMk cId="2836528014" sldId="844"/>
            <ac:grpSpMk id="37" creationId="{C2DC2D69-EA2E-9444-B0B9-B5EF57984133}"/>
          </ac:grpSpMkLst>
        </pc:grpChg>
        <pc:cxnChg chg="mod">
          <ac:chgData name="Anmol Atmaram Desai" userId="S::desai.anm@northeastern.edu::95234695-f281-4f1c-ad68-19624a7648c8" providerId="AD" clId="Web-{9A79EB80-A800-4BAA-A3BF-A29851C6BAC2}" dt="2021-06-26T20:32:03.687" v="1806" actId="14100"/>
          <ac:cxnSpMkLst>
            <pc:docMk/>
            <pc:sldMk cId="2836528014" sldId="844"/>
            <ac:cxnSpMk id="58" creationId="{895E2603-AD74-624C-98F1-04D80C0BCFA2}"/>
          </ac:cxnSpMkLst>
        </pc:cxnChg>
        <pc:cxnChg chg="mod">
          <ac:chgData name="Anmol Atmaram Desai" userId="S::desai.anm@northeastern.edu::95234695-f281-4f1c-ad68-19624a7648c8" providerId="AD" clId="Web-{9A79EB80-A800-4BAA-A3BF-A29851C6BAC2}" dt="2021-06-26T20:32:06.437" v="1807" actId="14100"/>
          <ac:cxnSpMkLst>
            <pc:docMk/>
            <pc:sldMk cId="2836528014" sldId="844"/>
            <ac:cxnSpMk id="59" creationId="{5FB98C02-CC56-4C44-B2A4-2DD891617EC5}"/>
          </ac:cxnSpMkLst>
        </pc:cxnChg>
        <pc:cxnChg chg="mod">
          <ac:chgData name="Anmol Atmaram Desai" userId="S::desai.anm@northeastern.edu::95234695-f281-4f1c-ad68-19624a7648c8" providerId="AD" clId="Web-{9A79EB80-A800-4BAA-A3BF-A29851C6BAC2}" dt="2021-06-26T20:32:09.452" v="1808" actId="14100"/>
          <ac:cxnSpMkLst>
            <pc:docMk/>
            <pc:sldMk cId="2836528014" sldId="844"/>
            <ac:cxnSpMk id="60" creationId="{F8A380B4-6483-4545-8246-DAB2CE228625}"/>
          </ac:cxnSpMkLst>
        </pc:cxnChg>
        <pc:cxnChg chg="mod">
          <ac:chgData name="Anmol Atmaram Desai" userId="S::desai.anm@northeastern.edu::95234695-f281-4f1c-ad68-19624a7648c8" providerId="AD" clId="Web-{9A79EB80-A800-4BAA-A3BF-A29851C6BAC2}" dt="2021-06-26T20:32:17.968" v="1811" actId="1076"/>
          <ac:cxnSpMkLst>
            <pc:docMk/>
            <pc:sldMk cId="2836528014" sldId="844"/>
            <ac:cxnSpMk id="61" creationId="{11F78803-58F0-7749-8462-295D932479E7}"/>
          </ac:cxnSpMkLst>
        </pc:cxnChg>
      </pc:sldChg>
      <pc:sldChg chg="modSp">
        <pc:chgData name="Anmol Atmaram Desai" userId="S::desai.anm@northeastern.edu::95234695-f281-4f1c-ad68-19624a7648c8" providerId="AD" clId="Web-{9A79EB80-A800-4BAA-A3BF-A29851C6BAC2}" dt="2021-06-26T19:20:16.790" v="894"/>
        <pc:sldMkLst>
          <pc:docMk/>
          <pc:sldMk cId="2085239866" sldId="848"/>
        </pc:sldMkLst>
        <pc:graphicFrameChg chg="mod modGraphic">
          <ac:chgData name="Anmol Atmaram Desai" userId="S::desai.anm@northeastern.edu::95234695-f281-4f1c-ad68-19624a7648c8" providerId="AD" clId="Web-{9A79EB80-A800-4BAA-A3BF-A29851C6BAC2}" dt="2021-06-26T19:20:16.790" v="894"/>
          <ac:graphicFrameMkLst>
            <pc:docMk/>
            <pc:sldMk cId="2085239866" sldId="848"/>
            <ac:graphicFrameMk id="7" creationId="{83D88855-059E-3545-8204-105FFF6C2576}"/>
          </ac:graphicFrameMkLst>
        </pc:graphicFrameChg>
      </pc:sldChg>
      <pc:sldChg chg="modSp">
        <pc:chgData name="Anmol Atmaram Desai" userId="S::desai.anm@northeastern.edu::95234695-f281-4f1c-ad68-19624a7648c8" providerId="AD" clId="Web-{9A79EB80-A800-4BAA-A3BF-A29851C6BAC2}" dt="2021-06-26T19:19:33.726" v="856"/>
        <pc:sldMkLst>
          <pc:docMk/>
          <pc:sldMk cId="570847546" sldId="849"/>
        </pc:sldMkLst>
        <pc:graphicFrameChg chg="mod modGraphic">
          <ac:chgData name="Anmol Atmaram Desai" userId="S::desai.anm@northeastern.edu::95234695-f281-4f1c-ad68-19624a7648c8" providerId="AD" clId="Web-{9A79EB80-A800-4BAA-A3BF-A29851C6BAC2}" dt="2021-06-26T19:19:33.726" v="856"/>
          <ac:graphicFrameMkLst>
            <pc:docMk/>
            <pc:sldMk cId="570847546" sldId="849"/>
            <ac:graphicFrameMk id="7" creationId="{81895D36-AF6E-9E4D-BFEF-0C5C32612124}"/>
          </ac:graphicFrameMkLst>
        </pc:graphicFrameChg>
      </pc:sldChg>
      <pc:sldChg chg="delSp modSp del">
        <pc:chgData name="Anmol Atmaram Desai" userId="S::desai.anm@northeastern.edu::95234695-f281-4f1c-ad68-19624a7648c8" providerId="AD" clId="Web-{9A79EB80-A800-4BAA-A3BF-A29851C6BAC2}" dt="2021-06-26T19:25:58.354" v="965"/>
        <pc:sldMkLst>
          <pc:docMk/>
          <pc:sldMk cId="1414777257" sldId="851"/>
        </pc:sldMkLst>
        <pc:spChg chg="del">
          <ac:chgData name="Anmol Atmaram Desai" userId="S::desai.anm@northeastern.edu::95234695-f281-4f1c-ad68-19624a7648c8" providerId="AD" clId="Web-{9A79EB80-A800-4BAA-A3BF-A29851C6BAC2}" dt="2021-06-26T19:24:53.852" v="962"/>
          <ac:spMkLst>
            <pc:docMk/>
            <pc:sldMk cId="1414777257" sldId="851"/>
            <ac:spMk id="10" creationId="{2485A920-D65D-2146-BA32-490915C99356}"/>
          </ac:spMkLst>
        </pc:spChg>
        <pc:spChg chg="del">
          <ac:chgData name="Anmol Atmaram Desai" userId="S::desai.anm@northeastern.edu::95234695-f281-4f1c-ad68-19624a7648c8" providerId="AD" clId="Web-{9A79EB80-A800-4BAA-A3BF-A29851C6BAC2}" dt="2021-06-26T19:24:49.195" v="959"/>
          <ac:spMkLst>
            <pc:docMk/>
            <pc:sldMk cId="1414777257" sldId="851"/>
            <ac:spMk id="11" creationId="{8E3D524B-3D02-8649-9FA1-468FBB3E9C9E}"/>
          </ac:spMkLst>
        </pc:spChg>
        <pc:spChg chg="del">
          <ac:chgData name="Anmol Atmaram Desai" userId="S::desai.anm@northeastern.edu::95234695-f281-4f1c-ad68-19624a7648c8" providerId="AD" clId="Web-{9A79EB80-A800-4BAA-A3BF-A29851C6BAC2}" dt="2021-06-26T19:24:52.805" v="961"/>
          <ac:spMkLst>
            <pc:docMk/>
            <pc:sldMk cId="1414777257" sldId="851"/>
            <ac:spMk id="36" creationId="{D847B968-79D0-EB4F-B491-09C6C984F6BA}"/>
          </ac:spMkLst>
        </pc:spChg>
        <pc:spChg chg="del">
          <ac:chgData name="Anmol Atmaram Desai" userId="S::desai.anm@northeastern.edu::95234695-f281-4f1c-ad68-19624a7648c8" providerId="AD" clId="Web-{9A79EB80-A800-4BAA-A3BF-A29851C6BAC2}" dt="2021-06-26T19:24:48.258" v="958"/>
          <ac:spMkLst>
            <pc:docMk/>
            <pc:sldMk cId="1414777257" sldId="851"/>
            <ac:spMk id="37" creationId="{3A26D798-F9E2-2C48-A252-6E1327BDC20B}"/>
          </ac:spMkLst>
        </pc:spChg>
        <pc:spChg chg="del">
          <ac:chgData name="Anmol Atmaram Desai" userId="S::desai.anm@northeastern.edu::95234695-f281-4f1c-ad68-19624a7648c8" providerId="AD" clId="Web-{9A79EB80-A800-4BAA-A3BF-A29851C6BAC2}" dt="2021-06-26T19:24:46.086" v="957"/>
          <ac:spMkLst>
            <pc:docMk/>
            <pc:sldMk cId="1414777257" sldId="851"/>
            <ac:spMk id="39" creationId="{D1FCCA8D-C579-ED4E-9A6E-6157ABB7E02F}"/>
          </ac:spMkLst>
        </pc:spChg>
        <pc:grpChg chg="del">
          <ac:chgData name="Anmol Atmaram Desai" userId="S::desai.anm@northeastern.edu::95234695-f281-4f1c-ad68-19624a7648c8" providerId="AD" clId="Web-{9A79EB80-A800-4BAA-A3BF-A29851C6BAC2}" dt="2021-06-26T19:24:51.320" v="960"/>
          <ac:grpSpMkLst>
            <pc:docMk/>
            <pc:sldMk cId="1414777257" sldId="851"/>
            <ac:grpSpMk id="13" creationId="{966495A2-8225-C847-8C73-B8F3923F77B5}"/>
          </ac:grpSpMkLst>
        </pc:grpChg>
        <pc:cxnChg chg="mod">
          <ac:chgData name="Anmol Atmaram Desai" userId="S::desai.anm@northeastern.edu::95234695-f281-4f1c-ad68-19624a7648c8" providerId="AD" clId="Web-{9A79EB80-A800-4BAA-A3BF-A29851C6BAC2}" dt="2021-06-26T19:24:51.320" v="960"/>
          <ac:cxnSpMkLst>
            <pc:docMk/>
            <pc:sldMk cId="1414777257" sldId="851"/>
            <ac:cxnSpMk id="14" creationId="{B6084379-BC0A-D14C-937D-04B6F3B83393}"/>
          </ac:cxnSpMkLst>
        </pc:cxnChg>
        <pc:cxnChg chg="mod">
          <ac:chgData name="Anmol Atmaram Desai" userId="S::desai.anm@northeastern.edu::95234695-f281-4f1c-ad68-19624a7648c8" providerId="AD" clId="Web-{9A79EB80-A800-4BAA-A3BF-A29851C6BAC2}" dt="2021-06-26T19:24:51.320" v="960"/>
          <ac:cxnSpMkLst>
            <pc:docMk/>
            <pc:sldMk cId="1414777257" sldId="851"/>
            <ac:cxnSpMk id="15" creationId="{41F21D99-EB00-194B-9563-89359C909BFF}"/>
          </ac:cxnSpMkLst>
        </pc:cxnChg>
        <pc:cxnChg chg="mod">
          <ac:chgData name="Anmol Atmaram Desai" userId="S::desai.anm@northeastern.edu::95234695-f281-4f1c-ad68-19624a7648c8" providerId="AD" clId="Web-{9A79EB80-A800-4BAA-A3BF-A29851C6BAC2}" dt="2021-06-26T19:24:51.320" v="960"/>
          <ac:cxnSpMkLst>
            <pc:docMk/>
            <pc:sldMk cId="1414777257" sldId="851"/>
            <ac:cxnSpMk id="19" creationId="{1E75901C-85CF-894C-9C4D-CD35AF8F84FA}"/>
          </ac:cxnSpMkLst>
        </pc:cxnChg>
        <pc:cxnChg chg="mod">
          <ac:chgData name="Anmol Atmaram Desai" userId="S::desai.anm@northeastern.edu::95234695-f281-4f1c-ad68-19624a7648c8" providerId="AD" clId="Web-{9A79EB80-A800-4BAA-A3BF-A29851C6BAC2}" dt="2021-06-26T19:24:51.320" v="960"/>
          <ac:cxnSpMkLst>
            <pc:docMk/>
            <pc:sldMk cId="1414777257" sldId="851"/>
            <ac:cxnSpMk id="20" creationId="{ACC57CD7-69C2-344D-A344-7CC4BA042C72}"/>
          </ac:cxnSpMkLst>
        </pc:cxnChg>
        <pc:cxnChg chg="mod">
          <ac:chgData name="Anmol Atmaram Desai" userId="S::desai.anm@northeastern.edu::95234695-f281-4f1c-ad68-19624a7648c8" providerId="AD" clId="Web-{9A79EB80-A800-4BAA-A3BF-A29851C6BAC2}" dt="2021-06-26T19:24:51.320" v="960"/>
          <ac:cxnSpMkLst>
            <pc:docMk/>
            <pc:sldMk cId="1414777257" sldId="851"/>
            <ac:cxnSpMk id="31" creationId="{4504FAAC-8576-0340-A2D6-5D4739DEAD20}"/>
          </ac:cxnSpMkLst>
        </pc:cxnChg>
        <pc:cxnChg chg="mod">
          <ac:chgData name="Anmol Atmaram Desai" userId="S::desai.anm@northeastern.edu::95234695-f281-4f1c-ad68-19624a7648c8" providerId="AD" clId="Web-{9A79EB80-A800-4BAA-A3BF-A29851C6BAC2}" dt="2021-06-26T19:24:51.320" v="960"/>
          <ac:cxnSpMkLst>
            <pc:docMk/>
            <pc:sldMk cId="1414777257" sldId="851"/>
            <ac:cxnSpMk id="33" creationId="{5D0F57D2-F759-2E4C-8550-D69028CD6E23}"/>
          </ac:cxnSpMkLst>
        </pc:cxnChg>
      </pc:sldChg>
      <pc:sldChg chg="addSp modSp ord">
        <pc:chgData name="Anmol Atmaram Desai" userId="S::desai.anm@northeastern.edu::95234695-f281-4f1c-ad68-19624a7648c8" providerId="AD" clId="Web-{9A79EB80-A800-4BAA-A3BF-A29851C6BAC2}" dt="2021-06-26T19:59:24.974" v="1406"/>
        <pc:sldMkLst>
          <pc:docMk/>
          <pc:sldMk cId="2169531260" sldId="853"/>
        </pc:sldMkLst>
        <pc:spChg chg="add mod">
          <ac:chgData name="Anmol Atmaram Desai" userId="S::desai.anm@northeastern.edu::95234695-f281-4f1c-ad68-19624a7648c8" providerId="AD" clId="Web-{9A79EB80-A800-4BAA-A3BF-A29851C6BAC2}" dt="2021-06-26T19:25:50.588" v="964"/>
          <ac:spMkLst>
            <pc:docMk/>
            <pc:sldMk cId="2169531260" sldId="853"/>
            <ac:spMk id="2" creationId="{656ECE40-1C12-4852-A340-27241066AE68}"/>
          </ac:spMkLst>
        </pc:spChg>
        <pc:graphicFrameChg chg="mod modGraphic">
          <ac:chgData name="Anmol Atmaram Desai" userId="S::desai.anm@northeastern.edu::95234695-f281-4f1c-ad68-19624a7648c8" providerId="AD" clId="Web-{9A79EB80-A800-4BAA-A3BF-A29851C6BAC2}" dt="2021-06-26T19:59:24.974" v="1406"/>
          <ac:graphicFrameMkLst>
            <pc:docMk/>
            <pc:sldMk cId="2169531260" sldId="853"/>
            <ac:graphicFrameMk id="7" creationId="{8E54EBAB-2988-2E40-918E-44FB1A35023D}"/>
          </ac:graphicFrameMkLst>
        </pc:graphicFrameChg>
      </pc:sldChg>
      <pc:sldChg chg="modSp">
        <pc:chgData name="Anmol Atmaram Desai" userId="S::desai.anm@northeastern.edu::95234695-f281-4f1c-ad68-19624a7648c8" providerId="AD" clId="Web-{9A79EB80-A800-4BAA-A3BF-A29851C6BAC2}" dt="2021-06-26T20:23:01.109" v="1793"/>
        <pc:sldMkLst>
          <pc:docMk/>
          <pc:sldMk cId="1079051505" sldId="854"/>
        </pc:sldMkLst>
        <pc:spChg chg="mod">
          <ac:chgData name="Anmol Atmaram Desai" userId="S::desai.anm@northeastern.edu::95234695-f281-4f1c-ad68-19624a7648c8" providerId="AD" clId="Web-{9A79EB80-A800-4BAA-A3BF-A29851C6BAC2}" dt="2021-06-26T20:17:48.278" v="1733" actId="1076"/>
          <ac:spMkLst>
            <pc:docMk/>
            <pc:sldMk cId="1079051505" sldId="854"/>
            <ac:spMk id="11" creationId="{8F0D40BF-9E10-AF41-B72E-8308C9F00A84}"/>
          </ac:spMkLst>
        </pc:spChg>
        <pc:graphicFrameChg chg="mod modGraphic">
          <ac:chgData name="Anmol Atmaram Desai" userId="S::desai.anm@northeastern.edu::95234695-f281-4f1c-ad68-19624a7648c8" providerId="AD" clId="Web-{9A79EB80-A800-4BAA-A3BF-A29851C6BAC2}" dt="2021-06-26T20:11:38.402" v="1732" actId="1076"/>
          <ac:graphicFrameMkLst>
            <pc:docMk/>
            <pc:sldMk cId="1079051505" sldId="854"/>
            <ac:graphicFrameMk id="6" creationId="{00C464DA-C4A6-C34C-B20E-1FE32865718B}"/>
          </ac:graphicFrameMkLst>
        </pc:graphicFrameChg>
        <pc:graphicFrameChg chg="mod modGraphic">
          <ac:chgData name="Anmol Atmaram Desai" userId="S::desai.anm@northeastern.edu::95234695-f281-4f1c-ad68-19624a7648c8" providerId="AD" clId="Web-{9A79EB80-A800-4BAA-A3BF-A29851C6BAC2}" dt="2021-06-26T20:23:01.109" v="1793"/>
          <ac:graphicFrameMkLst>
            <pc:docMk/>
            <pc:sldMk cId="1079051505" sldId="854"/>
            <ac:graphicFrameMk id="8" creationId="{9041EB26-B488-8448-8C59-C6C7ADCBBA8B}"/>
          </ac:graphicFrameMkLst>
        </pc:graphicFrameChg>
      </pc:sldChg>
      <pc:sldChg chg="modSp add replId">
        <pc:chgData name="Anmol Atmaram Desai" userId="S::desai.anm@northeastern.edu::95234695-f281-4f1c-ad68-19624a7648c8" providerId="AD" clId="Web-{9A79EB80-A800-4BAA-A3BF-A29851C6BAC2}" dt="2021-06-26T19:22:34.498" v="956"/>
        <pc:sldMkLst>
          <pc:docMk/>
          <pc:sldMk cId="4124244639" sldId="867"/>
        </pc:sldMkLst>
        <pc:graphicFrameChg chg="mod modGraphic">
          <ac:chgData name="Anmol Atmaram Desai" userId="S::desai.anm@northeastern.edu::95234695-f281-4f1c-ad68-19624a7648c8" providerId="AD" clId="Web-{9A79EB80-A800-4BAA-A3BF-A29851C6BAC2}" dt="2021-06-26T19:22:34.498" v="956"/>
          <ac:graphicFrameMkLst>
            <pc:docMk/>
            <pc:sldMk cId="4124244639" sldId="867"/>
            <ac:graphicFrameMk id="7" creationId="{81895D36-AF6E-9E4D-BFEF-0C5C32612124}"/>
          </ac:graphicFrameMkLst>
        </pc:graphicFrameChg>
      </pc:sldChg>
    </pc:docChg>
  </pc:docChgLst>
  <pc:docChgLst>
    <pc:chgData name="Yashmi Shirish Sevak" userId="S::sevak.y@northeastern.edu::d3161108-5192-4a73-af70-a9e39c05ada3" providerId="AD" clId="Web-{90F9EF0E-1F8A-42C6-8329-295CA17FF09C}"/>
    <pc:docChg chg="modSld">
      <pc:chgData name="Yashmi Shirish Sevak" userId="S::sevak.y@northeastern.edu::d3161108-5192-4a73-af70-a9e39c05ada3" providerId="AD" clId="Web-{90F9EF0E-1F8A-42C6-8329-295CA17FF09C}" dt="2021-06-26T00:49:15.234" v="38"/>
      <pc:docMkLst>
        <pc:docMk/>
      </pc:docMkLst>
      <pc:sldChg chg="modSp">
        <pc:chgData name="Yashmi Shirish Sevak" userId="S::sevak.y@northeastern.edu::d3161108-5192-4a73-af70-a9e39c05ada3" providerId="AD" clId="Web-{90F9EF0E-1F8A-42C6-8329-295CA17FF09C}" dt="2021-06-26T00:46:13.388" v="28" actId="20577"/>
        <pc:sldMkLst>
          <pc:docMk/>
          <pc:sldMk cId="2836528014" sldId="844"/>
        </pc:sldMkLst>
        <pc:spChg chg="mod">
          <ac:chgData name="Yashmi Shirish Sevak" userId="S::sevak.y@northeastern.edu::d3161108-5192-4a73-af70-a9e39c05ada3" providerId="AD" clId="Web-{90F9EF0E-1F8A-42C6-8329-295CA17FF09C}" dt="2021-06-26T00:45:24.684" v="27" actId="14100"/>
          <ac:spMkLst>
            <pc:docMk/>
            <pc:sldMk cId="2836528014" sldId="844"/>
            <ac:spMk id="54" creationId="{EC41EFEC-B874-F149-8A24-88560D9E8902}"/>
          </ac:spMkLst>
        </pc:spChg>
        <pc:spChg chg="mod">
          <ac:chgData name="Yashmi Shirish Sevak" userId="S::sevak.y@northeastern.edu::d3161108-5192-4a73-af70-a9e39c05ada3" providerId="AD" clId="Web-{90F9EF0E-1F8A-42C6-8329-295CA17FF09C}" dt="2021-06-26T00:46:13.388" v="28" actId="20577"/>
          <ac:spMkLst>
            <pc:docMk/>
            <pc:sldMk cId="2836528014" sldId="844"/>
            <ac:spMk id="57" creationId="{A1096B0F-D508-3D48-A84A-C68280980DA9}"/>
          </ac:spMkLst>
        </pc:spChg>
        <pc:cxnChg chg="mod">
          <ac:chgData name="Yashmi Shirish Sevak" userId="S::sevak.y@northeastern.edu::d3161108-5192-4a73-af70-a9e39c05ada3" providerId="AD" clId="Web-{90F9EF0E-1F8A-42C6-8329-295CA17FF09C}" dt="2021-06-26T00:44:56.949" v="19" actId="20577"/>
          <ac:cxnSpMkLst>
            <pc:docMk/>
            <pc:sldMk cId="2836528014" sldId="844"/>
            <ac:cxnSpMk id="60" creationId="{F8A380B4-6483-4545-8246-DAB2CE228625}"/>
          </ac:cxnSpMkLst>
        </pc:cxnChg>
        <pc:cxnChg chg="mod">
          <ac:chgData name="Yashmi Shirish Sevak" userId="S::sevak.y@northeastern.edu::d3161108-5192-4a73-af70-a9e39c05ada3" providerId="AD" clId="Web-{90F9EF0E-1F8A-42C6-8329-295CA17FF09C}" dt="2021-06-26T00:44:56.949" v="19" actId="20577"/>
          <ac:cxnSpMkLst>
            <pc:docMk/>
            <pc:sldMk cId="2836528014" sldId="844"/>
            <ac:cxnSpMk id="61" creationId="{11F78803-58F0-7749-8462-295D932479E7}"/>
          </ac:cxnSpMkLst>
        </pc:cxnChg>
      </pc:sldChg>
      <pc:sldChg chg="modSp">
        <pc:chgData name="Yashmi Shirish Sevak" userId="S::sevak.y@northeastern.edu::d3161108-5192-4a73-af70-a9e39c05ada3" providerId="AD" clId="Web-{90F9EF0E-1F8A-42C6-8329-295CA17FF09C}" dt="2021-06-26T00:49:15.234" v="38"/>
        <pc:sldMkLst>
          <pc:docMk/>
          <pc:sldMk cId="2085239866" sldId="848"/>
        </pc:sldMkLst>
        <pc:graphicFrameChg chg="mod modGraphic">
          <ac:chgData name="Yashmi Shirish Sevak" userId="S::sevak.y@northeastern.edu::d3161108-5192-4a73-af70-a9e39c05ada3" providerId="AD" clId="Web-{90F9EF0E-1F8A-42C6-8329-295CA17FF09C}" dt="2021-06-26T00:49:15.234" v="38"/>
          <ac:graphicFrameMkLst>
            <pc:docMk/>
            <pc:sldMk cId="2085239866" sldId="848"/>
            <ac:graphicFrameMk id="7" creationId="{83D88855-059E-3545-8204-105FFF6C2576}"/>
          </ac:graphicFrameMkLst>
        </pc:graphicFrameChg>
      </pc:sldChg>
    </pc:docChg>
  </pc:docChgLst>
  <pc:docChgLst>
    <pc:chgData name="Quoc Tuong Dong" userId="S::dong.qu@northeastern.edu::87607ed2-5cf3-4a22-882b-46f2148277f0" providerId="AD" clId="Web-{7FDD1ACC-958B-446A-910B-92774BB3A800}"/>
    <pc:docChg chg="modSld">
      <pc:chgData name="Quoc Tuong Dong" userId="S::dong.qu@northeastern.edu::87607ed2-5cf3-4a22-882b-46f2148277f0" providerId="AD" clId="Web-{7FDD1ACC-958B-446A-910B-92774BB3A800}" dt="2021-06-29T03:14:51.002" v="781" actId="20577"/>
      <pc:docMkLst>
        <pc:docMk/>
      </pc:docMkLst>
      <pc:sldChg chg="addSp delSp modSp">
        <pc:chgData name="Quoc Tuong Dong" userId="S::dong.qu@northeastern.edu::87607ed2-5cf3-4a22-882b-46f2148277f0" providerId="AD" clId="Web-{7FDD1ACC-958B-446A-910B-92774BB3A800}" dt="2021-06-29T03:14:51.002" v="781" actId="20577"/>
        <pc:sldMkLst>
          <pc:docMk/>
          <pc:sldMk cId="3453191145" sldId="865"/>
        </pc:sldMkLst>
        <pc:spChg chg="del mod">
          <ac:chgData name="Quoc Tuong Dong" userId="S::dong.qu@northeastern.edu::87607ed2-5cf3-4a22-882b-46f2148277f0" providerId="AD" clId="Web-{7FDD1ACC-958B-446A-910B-92774BB3A800}" dt="2021-06-29T02:47:28.063" v="14"/>
          <ac:spMkLst>
            <pc:docMk/>
            <pc:sldMk cId="3453191145" sldId="865"/>
            <ac:spMk id="3" creationId="{8A162E9C-B42A-450E-A99F-995A5FA83AF4}"/>
          </ac:spMkLst>
        </pc:spChg>
        <pc:spChg chg="add mod">
          <ac:chgData name="Quoc Tuong Dong" userId="S::dong.qu@northeastern.edu::87607ed2-5cf3-4a22-882b-46f2148277f0" providerId="AD" clId="Web-{7FDD1ACC-958B-446A-910B-92774BB3A800}" dt="2021-06-29T03:14:51.002" v="781" actId="20577"/>
          <ac:spMkLst>
            <pc:docMk/>
            <pc:sldMk cId="3453191145" sldId="865"/>
            <ac:spMk id="6" creationId="{DE93E542-4E91-4516-8805-9BD9C933271A}"/>
          </ac:spMkLst>
        </pc:spChg>
        <pc:spChg chg="add del mod">
          <ac:chgData name="Quoc Tuong Dong" userId="S::dong.qu@northeastern.edu::87607ed2-5cf3-4a22-882b-46f2148277f0" providerId="AD" clId="Web-{7FDD1ACC-958B-446A-910B-92774BB3A800}" dt="2021-06-29T02:47:32.688" v="15"/>
          <ac:spMkLst>
            <pc:docMk/>
            <pc:sldMk cId="3453191145" sldId="865"/>
            <ac:spMk id="8" creationId="{5A5F96DB-3323-4247-8525-E219F5996B1D}"/>
          </ac:spMkLst>
        </pc:spChg>
        <pc:spChg chg="add del mod">
          <ac:chgData name="Quoc Tuong Dong" userId="S::dong.qu@northeastern.edu::87607ed2-5cf3-4a22-882b-46f2148277f0" providerId="AD" clId="Web-{7FDD1ACC-958B-446A-910B-92774BB3A800}" dt="2021-06-29T03:14:50.314" v="778"/>
          <ac:spMkLst>
            <pc:docMk/>
            <pc:sldMk cId="3453191145" sldId="865"/>
            <ac:spMk id="10" creationId="{7ECBA3ED-B338-40E6-873D-1AFFABE3613A}"/>
          </ac:spMkLst>
        </pc:spChg>
        <pc:spChg chg="add mod">
          <ac:chgData name="Quoc Tuong Dong" userId="S::dong.qu@northeastern.edu::87607ed2-5cf3-4a22-882b-46f2148277f0" providerId="AD" clId="Web-{7FDD1ACC-958B-446A-910B-92774BB3A800}" dt="2021-06-29T03:14:50.314" v="778"/>
          <ac:spMkLst>
            <pc:docMk/>
            <pc:sldMk cId="3453191145" sldId="865"/>
            <ac:spMk id="12" creationId="{6F5BA2B0-1B86-4F0F-9BF6-A5873CA636EB}"/>
          </ac:spMkLst>
        </pc:spChg>
      </pc:sldChg>
    </pc:docChg>
  </pc:docChgLst>
  <pc:docChgLst>
    <pc:chgData name="Quoc Tuong Dong" userId="S::dong.qu@northeastern.edu::87607ed2-5cf3-4a22-882b-46f2148277f0" providerId="AD" clId="Web-{8A03F219-EE6A-4B53-B471-CCB0A63AC1E6}"/>
    <pc:docChg chg="modSld">
      <pc:chgData name="Quoc Tuong Dong" userId="S::dong.qu@northeastern.edu::87607ed2-5cf3-4a22-882b-46f2148277f0" providerId="AD" clId="Web-{8A03F219-EE6A-4B53-B471-CCB0A63AC1E6}" dt="2021-05-25T20:23:02.909" v="281" actId="14100"/>
      <pc:docMkLst>
        <pc:docMk/>
      </pc:docMkLst>
      <pc:sldChg chg="addSp delSp modSp">
        <pc:chgData name="Quoc Tuong Dong" userId="S::dong.qu@northeastern.edu::87607ed2-5cf3-4a22-882b-46f2148277f0" providerId="AD" clId="Web-{8A03F219-EE6A-4B53-B471-CCB0A63AC1E6}" dt="2021-05-25T20:23:02.909" v="281" actId="14100"/>
        <pc:sldMkLst>
          <pc:docMk/>
          <pc:sldMk cId="2254739037" sldId="794"/>
        </pc:sldMkLst>
        <pc:spChg chg="mod">
          <ac:chgData name="Quoc Tuong Dong" userId="S::dong.qu@northeastern.edu::87607ed2-5cf3-4a22-882b-46f2148277f0" providerId="AD" clId="Web-{8A03F219-EE6A-4B53-B471-CCB0A63AC1E6}" dt="2021-05-25T20:07:48.684" v="87" actId="20577"/>
          <ac:spMkLst>
            <pc:docMk/>
            <pc:sldMk cId="2254739037" sldId="794"/>
            <ac:spMk id="72" creationId="{5FB8E465-83C1-324F-9D63-F49C88B17626}"/>
          </ac:spMkLst>
        </pc:spChg>
        <pc:spChg chg="mod">
          <ac:chgData name="Quoc Tuong Dong" userId="S::dong.qu@northeastern.edu::87607ed2-5cf3-4a22-882b-46f2148277f0" providerId="AD" clId="Web-{8A03F219-EE6A-4B53-B471-CCB0A63AC1E6}" dt="2021-05-25T20:23:02.909" v="281" actId="14100"/>
          <ac:spMkLst>
            <pc:docMk/>
            <pc:sldMk cId="2254739037" sldId="794"/>
            <ac:spMk id="73" creationId="{AFB2F8FB-D6EF-2246-912B-D69D72930F0C}"/>
          </ac:spMkLst>
        </pc:spChg>
        <pc:graphicFrameChg chg="add del mod modGraphic">
          <ac:chgData name="Quoc Tuong Dong" userId="S::dong.qu@northeastern.edu::87607ed2-5cf3-4a22-882b-46f2148277f0" providerId="AD" clId="Web-{8A03F219-EE6A-4B53-B471-CCB0A63AC1E6}" dt="2021-05-25T20:09:35.812" v="162"/>
          <ac:graphicFrameMkLst>
            <pc:docMk/>
            <pc:sldMk cId="2254739037" sldId="794"/>
            <ac:graphicFrameMk id="2" creationId="{64FE4641-E309-4731-9B8F-A9CC05E7D6B8}"/>
          </ac:graphicFrameMkLst>
        </pc:graphicFrameChg>
      </pc:sldChg>
    </pc:docChg>
  </pc:docChgLst>
  <pc:docChgLst>
    <pc:chgData name="Quoc Tuong Dong" userId="S::dong.qu@northeastern.edu::87607ed2-5cf3-4a22-882b-46f2148277f0" providerId="AD" clId="Web-{234CA395-FC20-484A-B554-6781ABB98DD0}"/>
    <pc:docChg chg="modSld">
      <pc:chgData name="Quoc Tuong Dong" userId="S::dong.qu@northeastern.edu::87607ed2-5cf3-4a22-882b-46f2148277f0" providerId="AD" clId="Web-{234CA395-FC20-484A-B554-6781ABB98DD0}" dt="2021-05-26T09:50:47.390" v="23" actId="20577"/>
      <pc:docMkLst>
        <pc:docMk/>
      </pc:docMkLst>
      <pc:sldChg chg="modSp">
        <pc:chgData name="Quoc Tuong Dong" userId="S::dong.qu@northeastern.edu::87607ed2-5cf3-4a22-882b-46f2148277f0" providerId="AD" clId="Web-{234CA395-FC20-484A-B554-6781ABB98DD0}" dt="2021-05-26T09:50:47.390" v="23" actId="20577"/>
        <pc:sldMkLst>
          <pc:docMk/>
          <pc:sldMk cId="2254739037" sldId="794"/>
        </pc:sldMkLst>
        <pc:spChg chg="mod">
          <ac:chgData name="Quoc Tuong Dong" userId="S::dong.qu@northeastern.edu::87607ed2-5cf3-4a22-882b-46f2148277f0" providerId="AD" clId="Web-{234CA395-FC20-484A-B554-6781ABB98DD0}" dt="2021-05-26T09:50:47.390" v="23" actId="20577"/>
          <ac:spMkLst>
            <pc:docMk/>
            <pc:sldMk cId="2254739037" sldId="794"/>
            <ac:spMk id="73" creationId="{AFB2F8FB-D6EF-2246-912B-D69D72930F0C}"/>
          </ac:spMkLst>
        </pc:spChg>
      </pc:sldChg>
    </pc:docChg>
  </pc:docChgLst>
  <pc:docChgLst>
    <pc:chgData name="Yashmi Shirish Sevak" userId="S::sevak.y@northeastern.edu::d3161108-5192-4a73-af70-a9e39c05ada3" providerId="AD" clId="Web-{8C242402-724E-474C-81E7-E985F5F520DD}"/>
    <pc:docChg chg="delSld modSld">
      <pc:chgData name="Yashmi Shirish Sevak" userId="S::sevak.y@northeastern.edu::d3161108-5192-4a73-af70-a9e39c05ada3" providerId="AD" clId="Web-{8C242402-724E-474C-81E7-E985F5F520DD}" dt="2021-06-29T21:31:01.612" v="234" actId="20577"/>
      <pc:docMkLst>
        <pc:docMk/>
      </pc:docMkLst>
      <pc:sldChg chg="modSp">
        <pc:chgData name="Yashmi Shirish Sevak" userId="S::sevak.y@northeastern.edu::d3161108-5192-4a73-af70-a9e39c05ada3" providerId="AD" clId="Web-{8C242402-724E-474C-81E7-E985F5F520DD}" dt="2021-06-29T21:31:01.612" v="234" actId="20577"/>
        <pc:sldMkLst>
          <pc:docMk/>
          <pc:sldMk cId="1215562892" sldId="857"/>
        </pc:sldMkLst>
        <pc:spChg chg="mod">
          <ac:chgData name="Yashmi Shirish Sevak" userId="S::sevak.y@northeastern.edu::d3161108-5192-4a73-af70-a9e39c05ada3" providerId="AD" clId="Web-{8C242402-724E-474C-81E7-E985F5F520DD}" dt="2021-06-29T21:31:01.612" v="234" actId="20577"/>
          <ac:spMkLst>
            <pc:docMk/>
            <pc:sldMk cId="1215562892" sldId="857"/>
            <ac:spMk id="2" creationId="{C80BE65D-C9CD-4BD0-843C-CF82C6634CDA}"/>
          </ac:spMkLst>
        </pc:spChg>
        <pc:spChg chg="mod">
          <ac:chgData name="Yashmi Shirish Sevak" userId="S::sevak.y@northeastern.edu::d3161108-5192-4a73-af70-a9e39c05ada3" providerId="AD" clId="Web-{8C242402-724E-474C-81E7-E985F5F520DD}" dt="2021-06-29T21:23:27.415" v="183" actId="1076"/>
          <ac:spMkLst>
            <pc:docMk/>
            <pc:sldMk cId="1215562892" sldId="857"/>
            <ac:spMk id="38" creationId="{9EE701C9-5F50-A547-B8BF-67376F96660F}"/>
          </ac:spMkLst>
        </pc:spChg>
      </pc:sldChg>
      <pc:sldChg chg="modSp">
        <pc:chgData name="Yashmi Shirish Sevak" userId="S::sevak.y@northeastern.edu::d3161108-5192-4a73-af70-a9e39c05ada3" providerId="AD" clId="Web-{8C242402-724E-474C-81E7-E985F5F520DD}" dt="2021-06-29T20:08:36.400" v="110" actId="20577"/>
        <pc:sldMkLst>
          <pc:docMk/>
          <pc:sldMk cId="1141474660" sldId="859"/>
        </pc:sldMkLst>
        <pc:spChg chg="mod">
          <ac:chgData name="Yashmi Shirish Sevak" userId="S::sevak.y@northeastern.edu::d3161108-5192-4a73-af70-a9e39c05ada3" providerId="AD" clId="Web-{8C242402-724E-474C-81E7-E985F5F520DD}" dt="2021-06-29T20:08:36.400" v="110" actId="20577"/>
          <ac:spMkLst>
            <pc:docMk/>
            <pc:sldMk cId="1141474660" sldId="859"/>
            <ac:spMk id="73" creationId="{AFB2F8FB-D6EF-2246-912B-D69D72930F0C}"/>
          </ac:spMkLst>
        </pc:spChg>
      </pc:sldChg>
      <pc:sldChg chg="addSp delSp modSp">
        <pc:chgData name="Yashmi Shirish Sevak" userId="S::sevak.y@northeastern.edu::d3161108-5192-4a73-af70-a9e39c05ada3" providerId="AD" clId="Web-{8C242402-724E-474C-81E7-E985F5F520DD}" dt="2021-06-29T21:01:02.056" v="179" actId="14100"/>
        <pc:sldMkLst>
          <pc:docMk/>
          <pc:sldMk cId="1917343460" sldId="860"/>
        </pc:sldMkLst>
        <pc:picChg chg="mod">
          <ac:chgData name="Yashmi Shirish Sevak" userId="S::sevak.y@northeastern.edu::d3161108-5192-4a73-af70-a9e39c05ada3" providerId="AD" clId="Web-{8C242402-724E-474C-81E7-E985F5F520DD}" dt="2021-06-29T21:00:34.742" v="175" actId="1076"/>
          <ac:picMkLst>
            <pc:docMk/>
            <pc:sldMk cId="1917343460" sldId="860"/>
            <ac:picMk id="3" creationId="{65376C94-0375-441D-A810-319170107264}"/>
          </ac:picMkLst>
        </pc:picChg>
        <pc:cxnChg chg="add del mod">
          <ac:chgData name="Yashmi Shirish Sevak" userId="S::sevak.y@northeastern.edu::d3161108-5192-4a73-af70-a9e39c05ada3" providerId="AD" clId="Web-{8C242402-724E-474C-81E7-E985F5F520DD}" dt="2021-06-29T20:59:36.740" v="170"/>
          <ac:cxnSpMkLst>
            <pc:docMk/>
            <pc:sldMk cId="1917343460" sldId="860"/>
            <ac:cxnSpMk id="6" creationId="{D1871A35-55C6-448E-88AD-6BFAA495C9AD}"/>
          </ac:cxnSpMkLst>
        </pc:cxnChg>
        <pc:cxnChg chg="add mod">
          <ac:chgData name="Yashmi Shirish Sevak" userId="S::sevak.y@northeastern.edu::d3161108-5192-4a73-af70-a9e39c05ada3" providerId="AD" clId="Web-{8C242402-724E-474C-81E7-E985F5F520DD}" dt="2021-06-29T21:01:02.056" v="179" actId="14100"/>
          <ac:cxnSpMkLst>
            <pc:docMk/>
            <pc:sldMk cId="1917343460" sldId="860"/>
            <ac:cxnSpMk id="7" creationId="{82174827-A8FE-4DF7-94F3-22AB91FD90DB}"/>
          </ac:cxnSpMkLst>
        </pc:cxnChg>
      </pc:sldChg>
      <pc:sldChg chg="modSp">
        <pc:chgData name="Yashmi Shirish Sevak" userId="S::sevak.y@northeastern.edu::d3161108-5192-4a73-af70-a9e39c05ada3" providerId="AD" clId="Web-{8C242402-724E-474C-81E7-E985F5F520DD}" dt="2021-06-29T20:45:33.169" v="167" actId="20577"/>
        <pc:sldMkLst>
          <pc:docMk/>
          <pc:sldMk cId="3694615959" sldId="863"/>
        </pc:sldMkLst>
        <pc:spChg chg="mod">
          <ac:chgData name="Yashmi Shirish Sevak" userId="S::sevak.y@northeastern.edu::d3161108-5192-4a73-af70-a9e39c05ada3" providerId="AD" clId="Web-{8C242402-724E-474C-81E7-E985F5F520DD}" dt="2021-06-29T20:45:33.169" v="167" actId="20577"/>
          <ac:spMkLst>
            <pc:docMk/>
            <pc:sldMk cId="3694615959" sldId="863"/>
            <ac:spMk id="73" creationId="{AFB2F8FB-D6EF-2246-912B-D69D72930F0C}"/>
          </ac:spMkLst>
        </pc:spChg>
      </pc:sldChg>
      <pc:sldChg chg="del">
        <pc:chgData name="Yashmi Shirish Sevak" userId="S::sevak.y@northeastern.edu::d3161108-5192-4a73-af70-a9e39c05ada3" providerId="AD" clId="Web-{8C242402-724E-474C-81E7-E985F5F520DD}" dt="2021-06-29T21:26:22.184" v="233"/>
        <pc:sldMkLst>
          <pc:docMk/>
          <pc:sldMk cId="1803709442" sldId="866"/>
        </pc:sldMkLst>
      </pc:sldChg>
    </pc:docChg>
  </pc:docChgLst>
  <pc:docChgLst>
    <pc:chgData name="Anmol Atmaram Desai" userId="S::desai.anm@northeastern.edu::95234695-f281-4f1c-ad68-19624a7648c8" providerId="AD" clId="Web-{55DE2810-D135-4F08-BBE5-3DDCF1FAA1BD}"/>
    <pc:docChg chg="modSld">
      <pc:chgData name="Anmol Atmaram Desai" userId="S::desai.anm@northeastern.edu::95234695-f281-4f1c-ad68-19624a7648c8" providerId="AD" clId="Web-{55DE2810-D135-4F08-BBE5-3DDCF1FAA1BD}" dt="2021-06-29T03:03:43.738" v="337" actId="1076"/>
      <pc:docMkLst>
        <pc:docMk/>
      </pc:docMkLst>
      <pc:sldChg chg="modSp">
        <pc:chgData name="Anmol Atmaram Desai" userId="S::desai.anm@northeastern.edu::95234695-f281-4f1c-ad68-19624a7648c8" providerId="AD" clId="Web-{55DE2810-D135-4F08-BBE5-3DDCF1FAA1BD}" dt="2021-06-29T02:29:51.075" v="12" actId="20577"/>
        <pc:sldMkLst>
          <pc:docMk/>
          <pc:sldMk cId="2551451769" sldId="842"/>
        </pc:sldMkLst>
        <pc:spChg chg="mod">
          <ac:chgData name="Anmol Atmaram Desai" userId="S::desai.anm@northeastern.edu::95234695-f281-4f1c-ad68-19624a7648c8" providerId="AD" clId="Web-{55DE2810-D135-4F08-BBE5-3DDCF1FAA1BD}" dt="2021-06-29T02:29:51.075" v="12" actId="20577"/>
          <ac:spMkLst>
            <pc:docMk/>
            <pc:sldMk cId="2551451769" sldId="842"/>
            <ac:spMk id="5" creationId="{9A778F23-476C-474D-8C90-C665EC843C4D}"/>
          </ac:spMkLst>
        </pc:spChg>
      </pc:sldChg>
      <pc:sldChg chg="addSp delSp modSp">
        <pc:chgData name="Anmol Atmaram Desai" userId="S::desai.anm@northeastern.edu::95234695-f281-4f1c-ad68-19624a7648c8" providerId="AD" clId="Web-{55DE2810-D135-4F08-BBE5-3DDCF1FAA1BD}" dt="2021-06-29T02:42:58.238" v="177" actId="1076"/>
        <pc:sldMkLst>
          <pc:docMk/>
          <pc:sldMk cId="2836528014" sldId="844"/>
        </pc:sldMkLst>
        <pc:spChg chg="add del mod">
          <ac:chgData name="Anmol Atmaram Desai" userId="S::desai.anm@northeastern.edu::95234695-f281-4f1c-ad68-19624a7648c8" providerId="AD" clId="Web-{55DE2810-D135-4F08-BBE5-3DDCF1FAA1BD}" dt="2021-06-29T02:39:39.294" v="89"/>
          <ac:spMkLst>
            <pc:docMk/>
            <pc:sldMk cId="2836528014" sldId="844"/>
            <ac:spMk id="2" creationId="{39E7DBF0-FE9B-4429-9935-E4750D4B42FE}"/>
          </ac:spMkLst>
        </pc:spChg>
        <pc:spChg chg="add del mod">
          <ac:chgData name="Anmol Atmaram Desai" userId="S::desai.anm@northeastern.edu::95234695-f281-4f1c-ad68-19624a7648c8" providerId="AD" clId="Web-{55DE2810-D135-4F08-BBE5-3DDCF1FAA1BD}" dt="2021-06-29T02:42:38.065" v="166" actId="20577"/>
          <ac:spMkLst>
            <pc:docMk/>
            <pc:sldMk cId="2836528014" sldId="844"/>
            <ac:spMk id="5" creationId="{18D72BB6-80FC-4B2F-8C88-992D9F2F3570}"/>
          </ac:spMkLst>
        </pc:spChg>
        <pc:spChg chg="mod">
          <ac:chgData name="Anmol Atmaram Desai" userId="S::desai.anm@northeastern.edu::95234695-f281-4f1c-ad68-19624a7648c8" providerId="AD" clId="Web-{55DE2810-D135-4F08-BBE5-3DDCF1FAA1BD}" dt="2021-06-29T02:42:44.081" v="175" actId="20577"/>
          <ac:spMkLst>
            <pc:docMk/>
            <pc:sldMk cId="2836528014" sldId="844"/>
            <ac:spMk id="51" creationId="{15A0C414-B12C-8241-B903-62B1E4589323}"/>
          </ac:spMkLst>
        </pc:spChg>
        <pc:spChg chg="mod">
          <ac:chgData name="Anmol Atmaram Desai" userId="S::desai.anm@northeastern.edu::95234695-f281-4f1c-ad68-19624a7648c8" providerId="AD" clId="Web-{55DE2810-D135-4F08-BBE5-3DDCF1FAA1BD}" dt="2021-06-29T02:31:53.781" v="76" actId="20577"/>
          <ac:spMkLst>
            <pc:docMk/>
            <pc:sldMk cId="2836528014" sldId="844"/>
            <ac:spMk id="54" creationId="{EC41EFEC-B874-F149-8A24-88560D9E8902}"/>
          </ac:spMkLst>
        </pc:spChg>
        <pc:spChg chg="mod">
          <ac:chgData name="Anmol Atmaram Desai" userId="S::desai.anm@northeastern.edu::95234695-f281-4f1c-ad68-19624a7648c8" providerId="AD" clId="Web-{55DE2810-D135-4F08-BBE5-3DDCF1FAA1BD}" dt="2021-06-29T02:33:02.065" v="77" actId="1076"/>
          <ac:spMkLst>
            <pc:docMk/>
            <pc:sldMk cId="2836528014" sldId="844"/>
            <ac:spMk id="68" creationId="{97F41F91-C414-7E4C-862D-4E72EFEE844C}"/>
          </ac:spMkLst>
        </pc:spChg>
        <pc:spChg chg="add mod">
          <ac:chgData name="Anmol Atmaram Desai" userId="S::desai.anm@northeastern.edu::95234695-f281-4f1c-ad68-19624a7648c8" providerId="AD" clId="Web-{55DE2810-D135-4F08-BBE5-3DDCF1FAA1BD}" dt="2021-06-29T02:42:12.939" v="162" actId="20577"/>
          <ac:spMkLst>
            <pc:docMk/>
            <pc:sldMk cId="2836528014" sldId="844"/>
            <ac:spMk id="74" creationId="{EC9D16F3-B38A-42B9-90D3-9E47E487B029}"/>
          </ac:spMkLst>
        </pc:spChg>
        <pc:spChg chg="add del">
          <ac:chgData name="Anmol Atmaram Desai" userId="S::desai.anm@northeastern.edu::95234695-f281-4f1c-ad68-19624a7648c8" providerId="AD" clId="Web-{55DE2810-D135-4F08-BBE5-3DDCF1FAA1BD}" dt="2021-06-29T02:40:38.703" v="112"/>
          <ac:spMkLst>
            <pc:docMk/>
            <pc:sldMk cId="2836528014" sldId="844"/>
            <ac:spMk id="75" creationId="{7BE82D4F-0574-4F1E-BA46-E5E9FE128648}"/>
          </ac:spMkLst>
        </pc:spChg>
        <pc:spChg chg="add mod">
          <ac:chgData name="Anmol Atmaram Desai" userId="S::desai.anm@northeastern.edu::95234695-f281-4f1c-ad68-19624a7648c8" providerId="AD" clId="Web-{55DE2810-D135-4F08-BBE5-3DDCF1FAA1BD}" dt="2021-06-29T02:42:58.238" v="177" actId="1076"/>
          <ac:spMkLst>
            <pc:docMk/>
            <pc:sldMk cId="2836528014" sldId="844"/>
            <ac:spMk id="78" creationId="{0D5E50FB-083B-4494-B70B-40EF74D1E251}"/>
          </ac:spMkLst>
        </pc:spChg>
        <pc:cxnChg chg="add mod">
          <ac:chgData name="Anmol Atmaram Desai" userId="S::desai.anm@northeastern.edu::95234695-f281-4f1c-ad68-19624a7648c8" providerId="AD" clId="Web-{55DE2810-D135-4F08-BBE5-3DDCF1FAA1BD}" dt="2021-06-29T02:40:03.935" v="92" actId="1076"/>
          <ac:cxnSpMkLst>
            <pc:docMk/>
            <pc:sldMk cId="2836528014" sldId="844"/>
            <ac:cxnSpMk id="3" creationId="{09F83CA1-6227-4AFA-97DA-7DFDEAB50E88}"/>
          </ac:cxnSpMkLst>
        </pc:cxnChg>
        <pc:cxnChg chg="add mod">
          <ac:chgData name="Anmol Atmaram Desai" userId="S::desai.anm@northeastern.edu::95234695-f281-4f1c-ad68-19624a7648c8" providerId="AD" clId="Web-{55DE2810-D135-4F08-BBE5-3DDCF1FAA1BD}" dt="2021-06-29T02:40:50.172" v="114" actId="1076"/>
          <ac:cxnSpMkLst>
            <pc:docMk/>
            <pc:sldMk cId="2836528014" sldId="844"/>
            <ac:cxnSpMk id="6" creationId="{8F04B408-31AA-40F8-A587-1F8C9C793DB5}"/>
          </ac:cxnSpMkLst>
        </pc:cxnChg>
        <pc:cxnChg chg="add mod">
          <ac:chgData name="Anmol Atmaram Desai" userId="S::desai.anm@northeastern.edu::95234695-f281-4f1c-ad68-19624a7648c8" providerId="AD" clId="Web-{55DE2810-D135-4F08-BBE5-3DDCF1FAA1BD}" dt="2021-06-29T02:42:27.596" v="164" actId="1076"/>
          <ac:cxnSpMkLst>
            <pc:docMk/>
            <pc:sldMk cId="2836528014" sldId="844"/>
            <ac:cxnSpMk id="7" creationId="{E717A798-3E6C-4370-91BE-3511FB08C107}"/>
          </ac:cxnSpMkLst>
        </pc:cxnChg>
        <pc:cxnChg chg="mod">
          <ac:chgData name="Anmol Atmaram Desai" userId="S::desai.anm@northeastern.edu::95234695-f281-4f1c-ad68-19624a7648c8" providerId="AD" clId="Web-{55DE2810-D135-4F08-BBE5-3DDCF1FAA1BD}" dt="2021-06-29T02:31:52.656" v="75" actId="20577"/>
          <ac:cxnSpMkLst>
            <pc:docMk/>
            <pc:sldMk cId="2836528014" sldId="844"/>
            <ac:cxnSpMk id="61" creationId="{11F78803-58F0-7749-8462-295D932479E7}"/>
          </ac:cxnSpMkLst>
        </pc:cxnChg>
        <pc:cxnChg chg="mod">
          <ac:chgData name="Anmol Atmaram Desai" userId="S::desai.anm@northeastern.edu::95234695-f281-4f1c-ad68-19624a7648c8" providerId="AD" clId="Web-{55DE2810-D135-4F08-BBE5-3DDCF1FAA1BD}" dt="2021-06-29T02:33:02.065" v="77" actId="1076"/>
          <ac:cxnSpMkLst>
            <pc:docMk/>
            <pc:sldMk cId="2836528014" sldId="844"/>
            <ac:cxnSpMk id="70" creationId="{926EAD55-0350-DF41-A2CF-718C46C034BE}"/>
          </ac:cxnSpMkLst>
        </pc:cxnChg>
        <pc:cxnChg chg="mod">
          <ac:chgData name="Anmol Atmaram Desai" userId="S::desai.anm@northeastern.edu::95234695-f281-4f1c-ad68-19624a7648c8" providerId="AD" clId="Web-{55DE2810-D135-4F08-BBE5-3DDCF1FAA1BD}" dt="2021-06-29T02:33:02.065" v="77" actId="1076"/>
          <ac:cxnSpMkLst>
            <pc:docMk/>
            <pc:sldMk cId="2836528014" sldId="844"/>
            <ac:cxnSpMk id="71" creationId="{EE6B5BEF-EC7A-3246-8DE4-37ABD74EE939}"/>
          </ac:cxnSpMkLst>
        </pc:cxnChg>
      </pc:sldChg>
      <pc:sldChg chg="addSp modSp">
        <pc:chgData name="Anmol Atmaram Desai" userId="S::desai.anm@northeastern.edu::95234695-f281-4f1c-ad68-19624a7648c8" providerId="AD" clId="Web-{55DE2810-D135-4F08-BBE5-3DDCF1FAA1BD}" dt="2021-06-29T03:03:43.738" v="337" actId="1076"/>
        <pc:sldMkLst>
          <pc:docMk/>
          <pc:sldMk cId="1917343460" sldId="860"/>
        </pc:sldMkLst>
        <pc:picChg chg="add mod">
          <ac:chgData name="Anmol Atmaram Desai" userId="S::desai.anm@northeastern.edu::95234695-f281-4f1c-ad68-19624a7648c8" providerId="AD" clId="Web-{55DE2810-D135-4F08-BBE5-3DDCF1FAA1BD}" dt="2021-06-29T03:03:06.549" v="335" actId="1076"/>
          <ac:picMkLst>
            <pc:docMk/>
            <pc:sldMk cId="1917343460" sldId="860"/>
            <ac:picMk id="3" creationId="{65376C94-0375-441D-A810-319170107264}"/>
          </ac:picMkLst>
        </pc:picChg>
        <pc:picChg chg="add mod">
          <ac:chgData name="Anmol Atmaram Desai" userId="S::desai.anm@northeastern.edu::95234695-f281-4f1c-ad68-19624a7648c8" providerId="AD" clId="Web-{55DE2810-D135-4F08-BBE5-3DDCF1FAA1BD}" dt="2021-06-29T03:03:43.738" v="337" actId="1076"/>
          <ac:picMkLst>
            <pc:docMk/>
            <pc:sldMk cId="1917343460" sldId="860"/>
            <ac:picMk id="5" creationId="{1CD9E6D4-4723-4424-BEC3-F6AB0969F66B}"/>
          </ac:picMkLst>
        </pc:picChg>
      </pc:sldChg>
      <pc:sldChg chg="modSp">
        <pc:chgData name="Anmol Atmaram Desai" userId="S::desai.anm@northeastern.edu::95234695-f281-4f1c-ad68-19624a7648c8" providerId="AD" clId="Web-{55DE2810-D135-4F08-BBE5-3DDCF1FAA1BD}" dt="2021-06-29T02:44:49.178" v="329"/>
        <pc:sldMkLst>
          <pc:docMk/>
          <pc:sldMk cId="1160609295" sldId="861"/>
        </pc:sldMkLst>
        <pc:graphicFrameChg chg="mod modGraphic">
          <ac:chgData name="Anmol Atmaram Desai" userId="S::desai.anm@northeastern.edu::95234695-f281-4f1c-ad68-19624a7648c8" providerId="AD" clId="Web-{55DE2810-D135-4F08-BBE5-3DDCF1FAA1BD}" dt="2021-06-29T02:44:49.178" v="329"/>
          <ac:graphicFrameMkLst>
            <pc:docMk/>
            <pc:sldMk cId="1160609295" sldId="861"/>
            <ac:graphicFrameMk id="39" creationId="{D75C1FE9-02A0-944B-94CF-9F3A9C754D9D}"/>
          </ac:graphicFrameMkLst>
        </pc:graphicFrameChg>
      </pc:sldChg>
    </pc:docChg>
  </pc:docChgLst>
  <pc:docChgLst>
    <pc:chgData name="Carm Tag" userId="faffc137c3c80325" providerId="LiveId" clId="{7C88E5B9-E201-493B-B195-CD9E5947BE07}"/>
    <pc:docChg chg="delSld modSection">
      <pc:chgData name="Carm Tag" userId="faffc137c3c80325" providerId="LiveId" clId="{7C88E5B9-E201-493B-B195-CD9E5947BE07}" dt="2020-12-05T22:46:54.517" v="0" actId="2696"/>
      <pc:docMkLst>
        <pc:docMk/>
      </pc:docMkLst>
      <pc:sldChg chg="del">
        <pc:chgData name="Carm Tag" userId="faffc137c3c80325" providerId="LiveId" clId="{7C88E5B9-E201-493B-B195-CD9E5947BE07}" dt="2020-12-05T22:46:54.517" v="0" actId="2696"/>
        <pc:sldMkLst>
          <pc:docMk/>
          <pc:sldMk cId="4091313871" sldId="825"/>
        </pc:sldMkLst>
      </pc:sldChg>
      <pc:sldChg chg="del">
        <pc:chgData name="Carm Tag" userId="faffc137c3c80325" providerId="LiveId" clId="{7C88E5B9-E201-493B-B195-CD9E5947BE07}" dt="2020-12-05T22:46:54.517" v="0" actId="2696"/>
        <pc:sldMkLst>
          <pc:docMk/>
          <pc:sldMk cId="1635123869" sldId="826"/>
        </pc:sldMkLst>
      </pc:sldChg>
      <pc:sldChg chg="del">
        <pc:chgData name="Carm Tag" userId="faffc137c3c80325" providerId="LiveId" clId="{7C88E5B9-E201-493B-B195-CD9E5947BE07}" dt="2020-12-05T22:46:54.517" v="0" actId="2696"/>
        <pc:sldMkLst>
          <pc:docMk/>
          <pc:sldMk cId="1157899467" sldId="827"/>
        </pc:sldMkLst>
      </pc:sldChg>
      <pc:sldChg chg="del">
        <pc:chgData name="Carm Tag" userId="faffc137c3c80325" providerId="LiveId" clId="{7C88E5B9-E201-493B-B195-CD9E5947BE07}" dt="2020-12-05T22:46:54.517" v="0" actId="2696"/>
        <pc:sldMkLst>
          <pc:docMk/>
          <pc:sldMk cId="2374348105" sldId="838"/>
        </pc:sldMkLst>
      </pc:sldChg>
      <pc:sldChg chg="del">
        <pc:chgData name="Carm Tag" userId="faffc137c3c80325" providerId="LiveId" clId="{7C88E5B9-E201-493B-B195-CD9E5947BE07}" dt="2020-12-05T22:46:54.517" v="0" actId="2696"/>
        <pc:sldMkLst>
          <pc:docMk/>
          <pc:sldMk cId="1501883318" sldId="840"/>
        </pc:sldMkLst>
      </pc:sldChg>
    </pc:docChg>
  </pc:docChgLst>
  <pc:docChgLst>
    <pc:chgData name="Yashmi Shirish Sevak" userId="S::sevak.y@northeastern.edu::d3161108-5192-4a73-af70-a9e39c05ada3" providerId="AD" clId="Web-{01C65CAC-D80C-4C53-8EA8-A675FB7455C9}"/>
    <pc:docChg chg="modSld">
      <pc:chgData name="Yashmi Shirish Sevak" userId="S::sevak.y@northeastern.edu::d3161108-5192-4a73-af70-a9e39c05ada3" providerId="AD" clId="Web-{01C65CAC-D80C-4C53-8EA8-A675FB7455C9}" dt="2021-06-25T23:48:40.128" v="32" actId="20577"/>
      <pc:docMkLst>
        <pc:docMk/>
      </pc:docMkLst>
      <pc:sldChg chg="modSp">
        <pc:chgData name="Yashmi Shirish Sevak" userId="S::sevak.y@northeastern.edu::d3161108-5192-4a73-af70-a9e39c05ada3" providerId="AD" clId="Web-{01C65CAC-D80C-4C53-8EA8-A675FB7455C9}" dt="2021-06-25T23:48:40.128" v="32" actId="20577"/>
        <pc:sldMkLst>
          <pc:docMk/>
          <pc:sldMk cId="2836528014" sldId="844"/>
        </pc:sldMkLst>
        <pc:spChg chg="mod">
          <ac:chgData name="Yashmi Shirish Sevak" userId="S::sevak.y@northeastern.edu::d3161108-5192-4a73-af70-a9e39c05ada3" providerId="AD" clId="Web-{01C65CAC-D80C-4C53-8EA8-A675FB7455C9}" dt="2021-06-25T23:48:40.128" v="32" actId="20577"/>
          <ac:spMkLst>
            <pc:docMk/>
            <pc:sldMk cId="2836528014" sldId="844"/>
            <ac:spMk id="55" creationId="{870915DE-FFA9-9349-8D4F-040F8D69813D}"/>
          </ac:spMkLst>
        </pc:spChg>
        <pc:spChg chg="mod">
          <ac:chgData name="Yashmi Shirish Sevak" userId="S::sevak.y@northeastern.edu::d3161108-5192-4a73-af70-a9e39c05ada3" providerId="AD" clId="Web-{01C65CAC-D80C-4C53-8EA8-A675FB7455C9}" dt="2021-06-25T23:48:28.159" v="24" actId="20577"/>
          <ac:spMkLst>
            <pc:docMk/>
            <pc:sldMk cId="2836528014" sldId="844"/>
            <ac:spMk id="56" creationId="{0EF85544-3344-7243-8B47-F6AA0EAB172B}"/>
          </ac:spMkLst>
        </pc:spChg>
        <pc:cxnChg chg="mod">
          <ac:chgData name="Yashmi Shirish Sevak" userId="S::sevak.y@northeastern.edu::d3161108-5192-4a73-af70-a9e39c05ada3" providerId="AD" clId="Web-{01C65CAC-D80C-4C53-8EA8-A675FB7455C9}" dt="2021-06-25T23:48:18.284" v="11" actId="20577"/>
          <ac:cxnSpMkLst>
            <pc:docMk/>
            <pc:sldMk cId="2836528014" sldId="844"/>
            <ac:cxnSpMk id="58" creationId="{895E2603-AD74-624C-98F1-04D80C0BCFA2}"/>
          </ac:cxnSpMkLst>
        </pc:cxnChg>
        <pc:cxnChg chg="mod">
          <ac:chgData name="Yashmi Shirish Sevak" userId="S::sevak.y@northeastern.edu::d3161108-5192-4a73-af70-a9e39c05ada3" providerId="AD" clId="Web-{01C65CAC-D80C-4C53-8EA8-A675FB7455C9}" dt="2021-06-25T23:48:18.284" v="11" actId="20577"/>
          <ac:cxnSpMkLst>
            <pc:docMk/>
            <pc:sldMk cId="2836528014" sldId="844"/>
            <ac:cxnSpMk id="59" creationId="{5FB98C02-CC56-4C44-B2A4-2DD891617EC5}"/>
          </ac:cxnSpMkLst>
        </pc:cxnChg>
      </pc:sldChg>
    </pc:docChg>
  </pc:docChgLst>
  <pc:docChgLst>
    <pc:chgData name="Quoc Tuong Dong" userId="S::dong.qu@northeastern.edu::87607ed2-5cf3-4a22-882b-46f2148277f0" providerId="AD" clId="Web-{0D132EF6-D47F-46F8-9A16-1DCB32C3FFE5}"/>
    <pc:docChg chg="modSld">
      <pc:chgData name="Quoc Tuong Dong" userId="S::dong.qu@northeastern.edu::87607ed2-5cf3-4a22-882b-46f2148277f0" providerId="AD" clId="Web-{0D132EF6-D47F-46F8-9A16-1DCB32C3FFE5}" dt="2021-06-26T20:05:48.608" v="19"/>
      <pc:docMkLst>
        <pc:docMk/>
      </pc:docMkLst>
      <pc:sldChg chg="modSp">
        <pc:chgData name="Quoc Tuong Dong" userId="S::dong.qu@northeastern.edu::87607ed2-5cf3-4a22-882b-46f2148277f0" providerId="AD" clId="Web-{0D132EF6-D47F-46F8-9A16-1DCB32C3FFE5}" dt="2021-06-26T20:05:48.608" v="19"/>
        <pc:sldMkLst>
          <pc:docMk/>
          <pc:sldMk cId="1079051505" sldId="854"/>
        </pc:sldMkLst>
        <pc:graphicFrameChg chg="mod modGraphic">
          <ac:chgData name="Quoc Tuong Dong" userId="S::dong.qu@northeastern.edu::87607ed2-5cf3-4a22-882b-46f2148277f0" providerId="AD" clId="Web-{0D132EF6-D47F-46F8-9A16-1DCB32C3FFE5}" dt="2021-06-26T20:05:48.608" v="19"/>
          <ac:graphicFrameMkLst>
            <pc:docMk/>
            <pc:sldMk cId="1079051505" sldId="854"/>
            <ac:graphicFrameMk id="6" creationId="{00C464DA-C4A6-C34C-B20E-1FE32865718B}"/>
          </ac:graphicFrameMkLst>
        </pc:graphicFrameChg>
        <pc:graphicFrameChg chg="mod modGraphic">
          <ac:chgData name="Quoc Tuong Dong" userId="S::dong.qu@northeastern.edu::87607ed2-5cf3-4a22-882b-46f2148277f0" providerId="AD" clId="Web-{0D132EF6-D47F-46F8-9A16-1DCB32C3FFE5}" dt="2021-06-26T20:05:32.249" v="13"/>
          <ac:graphicFrameMkLst>
            <pc:docMk/>
            <pc:sldMk cId="1079051505" sldId="854"/>
            <ac:graphicFrameMk id="8" creationId="{9041EB26-B488-8448-8C59-C6C7ADCBBA8B}"/>
          </ac:graphicFrameMkLst>
        </pc:graphicFrameChg>
      </pc:sldChg>
    </pc:docChg>
  </pc:docChgLst>
  <pc:docChgLst>
    <pc:chgData name="Anmol Atmaram Desai" userId="S::desai.anm@northeastern.edu::95234695-f281-4f1c-ad68-19624a7648c8" providerId="AD" clId="Web-{6040102B-3AA2-4537-BF8F-1AF5A77C0939}"/>
    <pc:docChg chg="modSld">
      <pc:chgData name="Anmol Atmaram Desai" userId="S::desai.anm@northeastern.edu::95234695-f281-4f1c-ad68-19624a7648c8" providerId="AD" clId="Web-{6040102B-3AA2-4537-BF8F-1AF5A77C0939}" dt="2021-07-04T03:39:28.154" v="12"/>
      <pc:docMkLst>
        <pc:docMk/>
      </pc:docMkLst>
      <pc:sldChg chg="modSp">
        <pc:chgData name="Anmol Atmaram Desai" userId="S::desai.anm@northeastern.edu::95234695-f281-4f1c-ad68-19624a7648c8" providerId="AD" clId="Web-{6040102B-3AA2-4537-BF8F-1AF5A77C0939}" dt="2021-07-04T02:40:59.087" v="11"/>
        <pc:sldMkLst>
          <pc:docMk/>
          <pc:sldMk cId="1079051505" sldId="854"/>
        </pc:sldMkLst>
        <pc:graphicFrameChg chg="mod modGraphic">
          <ac:chgData name="Anmol Atmaram Desai" userId="S::desai.anm@northeastern.edu::95234695-f281-4f1c-ad68-19624a7648c8" providerId="AD" clId="Web-{6040102B-3AA2-4537-BF8F-1AF5A77C0939}" dt="2021-07-04T02:40:59.087" v="11"/>
          <ac:graphicFrameMkLst>
            <pc:docMk/>
            <pc:sldMk cId="1079051505" sldId="854"/>
            <ac:graphicFrameMk id="8" creationId="{9041EB26-B488-8448-8C59-C6C7ADCBBA8B}"/>
          </ac:graphicFrameMkLst>
        </pc:graphicFrameChg>
      </pc:sldChg>
      <pc:sldChg chg="addSp modSp">
        <pc:chgData name="Anmol Atmaram Desai" userId="S::desai.anm@northeastern.edu::95234695-f281-4f1c-ad68-19624a7648c8" providerId="AD" clId="Web-{6040102B-3AA2-4537-BF8F-1AF5A77C0939}" dt="2021-07-04T03:39:28.154" v="12"/>
        <pc:sldMkLst>
          <pc:docMk/>
          <pc:sldMk cId="1917343460" sldId="860"/>
        </pc:sldMkLst>
        <pc:picChg chg="add mod">
          <ac:chgData name="Anmol Atmaram Desai" userId="S::desai.anm@northeastern.edu::95234695-f281-4f1c-ad68-19624a7648c8" providerId="AD" clId="Web-{6040102B-3AA2-4537-BF8F-1AF5A77C0939}" dt="2021-07-04T03:39:28.154" v="12"/>
          <ac:picMkLst>
            <pc:docMk/>
            <pc:sldMk cId="1917343460" sldId="860"/>
            <ac:picMk id="5" creationId="{776BA28A-D67B-4EBF-9B16-6F666C48D6A0}"/>
          </ac:picMkLst>
        </pc:picChg>
      </pc:sldChg>
    </pc:docChg>
  </pc:docChgLst>
  <pc:docChgLst>
    <pc:chgData name="Yashmi Shirish Sevak" userId="S::sevak.y@northeastern.edu::d3161108-5192-4a73-af70-a9e39c05ada3" providerId="AD" clId="Web-{8373307A-418A-4597-81B2-43576D697466}"/>
    <pc:docChg chg="modSld">
      <pc:chgData name="Yashmi Shirish Sevak" userId="S::sevak.y@northeastern.edu::d3161108-5192-4a73-af70-a9e39c05ada3" providerId="AD" clId="Web-{8373307A-418A-4597-81B2-43576D697466}" dt="2021-07-04T03:45:23.042" v="660" actId="20577"/>
      <pc:docMkLst>
        <pc:docMk/>
      </pc:docMkLst>
      <pc:sldChg chg="modSp">
        <pc:chgData name="Yashmi Shirish Sevak" userId="S::sevak.y@northeastern.edu::d3161108-5192-4a73-af70-a9e39c05ada3" providerId="AD" clId="Web-{8373307A-418A-4597-81B2-43576D697466}" dt="2021-07-04T03:40:58.692" v="654" actId="20577"/>
        <pc:sldMkLst>
          <pc:docMk/>
          <pc:sldMk cId="1099029956" sldId="838"/>
        </pc:sldMkLst>
        <pc:spChg chg="mod">
          <ac:chgData name="Yashmi Shirish Sevak" userId="S::sevak.y@northeastern.edu::d3161108-5192-4a73-af70-a9e39c05ada3" providerId="AD" clId="Web-{8373307A-418A-4597-81B2-43576D697466}" dt="2021-07-04T03:40:58.692" v="654" actId="20577"/>
          <ac:spMkLst>
            <pc:docMk/>
            <pc:sldMk cId="1099029956" sldId="838"/>
            <ac:spMk id="3" creationId="{AABF22C4-4CAB-F646-A6E4-1780B0B55B29}"/>
          </ac:spMkLst>
        </pc:spChg>
      </pc:sldChg>
      <pc:sldChg chg="delSp modSp">
        <pc:chgData name="Yashmi Shirish Sevak" userId="S::sevak.y@northeastern.edu::d3161108-5192-4a73-af70-a9e39c05ada3" providerId="AD" clId="Web-{8373307A-418A-4597-81B2-43576D697466}" dt="2021-07-04T02:58:08.880" v="350" actId="14100"/>
        <pc:sldMkLst>
          <pc:docMk/>
          <pc:sldMk cId="2836528014" sldId="844"/>
        </pc:sldMkLst>
        <pc:spChg chg="mod">
          <ac:chgData name="Yashmi Shirish Sevak" userId="S::sevak.y@northeastern.edu::d3161108-5192-4a73-af70-a9e39c05ada3" providerId="AD" clId="Web-{8373307A-418A-4597-81B2-43576D697466}" dt="2021-07-04T02:51:00.652" v="73" actId="20577"/>
          <ac:spMkLst>
            <pc:docMk/>
            <pc:sldMk cId="2836528014" sldId="844"/>
            <ac:spMk id="5" creationId="{18D72BB6-80FC-4B2F-8C88-992D9F2F3570}"/>
          </ac:spMkLst>
        </pc:spChg>
        <pc:spChg chg="del">
          <ac:chgData name="Yashmi Shirish Sevak" userId="S::sevak.y@northeastern.edu::d3161108-5192-4a73-af70-a9e39c05ada3" providerId="AD" clId="Web-{8373307A-418A-4597-81B2-43576D697466}" dt="2021-07-04T02:57:54.896" v="346"/>
          <ac:spMkLst>
            <pc:docMk/>
            <pc:sldMk cId="2836528014" sldId="844"/>
            <ac:spMk id="54" creationId="{EC41EFEC-B874-F149-8A24-88560D9E8902}"/>
          </ac:spMkLst>
        </pc:spChg>
        <pc:spChg chg="mod">
          <ac:chgData name="Yashmi Shirish Sevak" userId="S::sevak.y@northeastern.edu::d3161108-5192-4a73-af70-a9e39c05ada3" providerId="AD" clId="Web-{8373307A-418A-4597-81B2-43576D697466}" dt="2021-07-04T02:58:08.880" v="350" actId="14100"/>
          <ac:spMkLst>
            <pc:docMk/>
            <pc:sldMk cId="2836528014" sldId="844"/>
            <ac:spMk id="55" creationId="{870915DE-FFA9-9349-8D4F-040F8D69813D}"/>
          </ac:spMkLst>
        </pc:spChg>
        <pc:spChg chg="del">
          <ac:chgData name="Yashmi Shirish Sevak" userId="S::sevak.y@northeastern.edu::d3161108-5192-4a73-af70-a9e39c05ada3" providerId="AD" clId="Web-{8373307A-418A-4597-81B2-43576D697466}" dt="2021-07-04T02:57:57.693" v="347"/>
          <ac:spMkLst>
            <pc:docMk/>
            <pc:sldMk cId="2836528014" sldId="844"/>
            <ac:spMk id="57" creationId="{A1096B0F-D508-3D48-A84A-C68280980DA9}"/>
          </ac:spMkLst>
        </pc:spChg>
        <pc:spChg chg="del mod">
          <ac:chgData name="Yashmi Shirish Sevak" userId="S::sevak.y@northeastern.edu::d3161108-5192-4a73-af70-a9e39c05ada3" providerId="AD" clId="Web-{8373307A-418A-4597-81B2-43576D697466}" dt="2021-07-04T02:51:02.136" v="74"/>
          <ac:spMkLst>
            <pc:docMk/>
            <pc:sldMk cId="2836528014" sldId="844"/>
            <ac:spMk id="78" creationId="{0D5E50FB-083B-4494-B70B-40EF74D1E251}"/>
          </ac:spMkLst>
        </pc:spChg>
        <pc:cxnChg chg="del">
          <ac:chgData name="Yashmi Shirish Sevak" userId="S::sevak.y@northeastern.edu::d3161108-5192-4a73-af70-a9e39c05ada3" providerId="AD" clId="Web-{8373307A-418A-4597-81B2-43576D697466}" dt="2021-07-04T02:51:03.902" v="75"/>
          <ac:cxnSpMkLst>
            <pc:docMk/>
            <pc:sldMk cId="2836528014" sldId="844"/>
            <ac:cxnSpMk id="7" creationId="{E717A798-3E6C-4370-91BE-3511FB08C107}"/>
          </ac:cxnSpMkLst>
        </pc:cxnChg>
        <pc:cxnChg chg="mod">
          <ac:chgData name="Yashmi Shirish Sevak" userId="S::sevak.y@northeastern.edu::d3161108-5192-4a73-af70-a9e39c05ada3" providerId="AD" clId="Web-{8373307A-418A-4597-81B2-43576D697466}" dt="2021-07-04T02:57:49.724" v="344" actId="20577"/>
          <ac:cxnSpMkLst>
            <pc:docMk/>
            <pc:sldMk cId="2836528014" sldId="844"/>
            <ac:cxnSpMk id="59" creationId="{5FB98C02-CC56-4C44-B2A4-2DD891617EC5}"/>
          </ac:cxnSpMkLst>
        </pc:cxnChg>
        <pc:cxnChg chg="del mod">
          <ac:chgData name="Yashmi Shirish Sevak" userId="S::sevak.y@northeastern.edu::d3161108-5192-4a73-af70-a9e39c05ada3" providerId="AD" clId="Web-{8373307A-418A-4597-81B2-43576D697466}" dt="2021-07-04T02:58:02.740" v="348"/>
          <ac:cxnSpMkLst>
            <pc:docMk/>
            <pc:sldMk cId="2836528014" sldId="844"/>
            <ac:cxnSpMk id="60" creationId="{F8A380B4-6483-4545-8246-DAB2CE228625}"/>
          </ac:cxnSpMkLst>
        </pc:cxnChg>
        <pc:cxnChg chg="del mod">
          <ac:chgData name="Yashmi Shirish Sevak" userId="S::sevak.y@northeastern.edu::d3161108-5192-4a73-af70-a9e39c05ada3" providerId="AD" clId="Web-{8373307A-418A-4597-81B2-43576D697466}" dt="2021-07-04T02:58:05.333" v="349"/>
          <ac:cxnSpMkLst>
            <pc:docMk/>
            <pc:sldMk cId="2836528014" sldId="844"/>
            <ac:cxnSpMk id="61" creationId="{11F78803-58F0-7749-8462-295D932479E7}"/>
          </ac:cxnSpMkLst>
        </pc:cxnChg>
      </pc:sldChg>
      <pc:sldChg chg="modSp">
        <pc:chgData name="Yashmi Shirish Sevak" userId="S::sevak.y@northeastern.edu::d3161108-5192-4a73-af70-a9e39c05ada3" providerId="AD" clId="Web-{8373307A-418A-4597-81B2-43576D697466}" dt="2021-07-04T03:34:30.152" v="631"/>
        <pc:sldMkLst>
          <pc:docMk/>
          <pc:sldMk cId="2085239866" sldId="848"/>
        </pc:sldMkLst>
        <pc:graphicFrameChg chg="mod modGraphic">
          <ac:chgData name="Yashmi Shirish Sevak" userId="S::sevak.y@northeastern.edu::d3161108-5192-4a73-af70-a9e39c05ada3" providerId="AD" clId="Web-{8373307A-418A-4597-81B2-43576D697466}" dt="2021-07-04T03:34:30.152" v="631"/>
          <ac:graphicFrameMkLst>
            <pc:docMk/>
            <pc:sldMk cId="2085239866" sldId="848"/>
            <ac:graphicFrameMk id="7" creationId="{83D88855-059E-3545-8204-105FFF6C2576}"/>
          </ac:graphicFrameMkLst>
        </pc:graphicFrameChg>
      </pc:sldChg>
      <pc:sldChg chg="modSp">
        <pc:chgData name="Yashmi Shirish Sevak" userId="S::sevak.y@northeastern.edu::d3161108-5192-4a73-af70-a9e39c05ada3" providerId="AD" clId="Web-{8373307A-418A-4597-81B2-43576D697466}" dt="2021-07-04T03:29:49.349" v="472"/>
        <pc:sldMkLst>
          <pc:docMk/>
          <pc:sldMk cId="1079051505" sldId="854"/>
        </pc:sldMkLst>
        <pc:graphicFrameChg chg="mod modGraphic">
          <ac:chgData name="Yashmi Shirish Sevak" userId="S::sevak.y@northeastern.edu::d3161108-5192-4a73-af70-a9e39c05ada3" providerId="AD" clId="Web-{8373307A-418A-4597-81B2-43576D697466}" dt="2021-07-04T03:29:49.349" v="472"/>
          <ac:graphicFrameMkLst>
            <pc:docMk/>
            <pc:sldMk cId="1079051505" sldId="854"/>
            <ac:graphicFrameMk id="8" creationId="{9041EB26-B488-8448-8C59-C6C7ADCBBA8B}"/>
          </ac:graphicFrameMkLst>
        </pc:graphicFrameChg>
      </pc:sldChg>
      <pc:sldChg chg="modSp">
        <pc:chgData name="Yashmi Shirish Sevak" userId="S::sevak.y@northeastern.edu::d3161108-5192-4a73-af70-a9e39c05ada3" providerId="AD" clId="Web-{8373307A-418A-4597-81B2-43576D697466}" dt="2021-07-04T03:35:53.076" v="639"/>
        <pc:sldMkLst>
          <pc:docMk/>
          <pc:sldMk cId="498759107" sldId="856"/>
        </pc:sldMkLst>
        <pc:graphicFrameChg chg="mod modGraphic">
          <ac:chgData name="Yashmi Shirish Sevak" userId="S::sevak.y@northeastern.edu::d3161108-5192-4a73-af70-a9e39c05ada3" providerId="AD" clId="Web-{8373307A-418A-4597-81B2-43576D697466}" dt="2021-07-04T03:35:53.076" v="639"/>
          <ac:graphicFrameMkLst>
            <pc:docMk/>
            <pc:sldMk cId="498759107" sldId="856"/>
            <ac:graphicFrameMk id="9" creationId="{19B4AC2A-6501-3645-A79E-45F18CFBAF62}"/>
          </ac:graphicFrameMkLst>
        </pc:graphicFrameChg>
      </pc:sldChg>
      <pc:sldChg chg="delSp modSp">
        <pc:chgData name="Yashmi Shirish Sevak" userId="S::sevak.y@northeastern.edu::d3161108-5192-4a73-af70-a9e39c05ada3" providerId="AD" clId="Web-{8373307A-418A-4597-81B2-43576D697466}" dt="2021-07-04T03:39:42.566" v="643" actId="1076"/>
        <pc:sldMkLst>
          <pc:docMk/>
          <pc:sldMk cId="1917343460" sldId="860"/>
        </pc:sldMkLst>
        <pc:picChg chg="del">
          <ac:chgData name="Yashmi Shirish Sevak" userId="S::sevak.y@northeastern.edu::d3161108-5192-4a73-af70-a9e39c05ada3" providerId="AD" clId="Web-{8373307A-418A-4597-81B2-43576D697466}" dt="2021-07-04T03:39:19.565" v="640"/>
          <ac:picMkLst>
            <pc:docMk/>
            <pc:sldMk cId="1917343460" sldId="860"/>
            <ac:picMk id="3" creationId="{B9DE6CFB-89CA-4F8C-A5D2-1ED1E3DFCD62}"/>
          </ac:picMkLst>
        </pc:picChg>
        <pc:picChg chg="mod">
          <ac:chgData name="Yashmi Shirish Sevak" userId="S::sevak.y@northeastern.edu::d3161108-5192-4a73-af70-a9e39c05ada3" providerId="AD" clId="Web-{8373307A-418A-4597-81B2-43576D697466}" dt="2021-07-04T03:39:42.566" v="643" actId="1076"/>
          <ac:picMkLst>
            <pc:docMk/>
            <pc:sldMk cId="1917343460" sldId="860"/>
            <ac:picMk id="5" creationId="{776BA28A-D67B-4EBF-9B16-6F666C48D6A0}"/>
          </ac:picMkLst>
        </pc:picChg>
      </pc:sldChg>
      <pc:sldChg chg="modSp">
        <pc:chgData name="Yashmi Shirish Sevak" userId="S::sevak.y@northeastern.edu::d3161108-5192-4a73-af70-a9e39c05ada3" providerId="AD" clId="Web-{8373307A-418A-4597-81B2-43576D697466}" dt="2021-07-04T03:01:44.572" v="418"/>
        <pc:sldMkLst>
          <pc:docMk/>
          <pc:sldMk cId="1160609295" sldId="861"/>
        </pc:sldMkLst>
        <pc:graphicFrameChg chg="mod modGraphic">
          <ac:chgData name="Yashmi Shirish Sevak" userId="S::sevak.y@northeastern.edu::d3161108-5192-4a73-af70-a9e39c05ada3" providerId="AD" clId="Web-{8373307A-418A-4597-81B2-43576D697466}" dt="2021-07-04T03:01:44.572" v="418"/>
          <ac:graphicFrameMkLst>
            <pc:docMk/>
            <pc:sldMk cId="1160609295" sldId="861"/>
            <ac:graphicFrameMk id="39" creationId="{D75C1FE9-02A0-944B-94CF-9F3A9C754D9D}"/>
          </ac:graphicFrameMkLst>
        </pc:graphicFrameChg>
      </pc:sldChg>
      <pc:sldChg chg="modSp">
        <pc:chgData name="Yashmi Shirish Sevak" userId="S::sevak.y@northeastern.edu::d3161108-5192-4a73-af70-a9e39c05ada3" providerId="AD" clId="Web-{8373307A-418A-4597-81B2-43576D697466}" dt="2021-07-04T03:45:23.042" v="660" actId="20577"/>
        <pc:sldMkLst>
          <pc:docMk/>
          <pc:sldMk cId="3453191145" sldId="865"/>
        </pc:sldMkLst>
        <pc:spChg chg="mod">
          <ac:chgData name="Yashmi Shirish Sevak" userId="S::sevak.y@northeastern.edu::d3161108-5192-4a73-af70-a9e39c05ada3" providerId="AD" clId="Web-{8373307A-418A-4597-81B2-43576D697466}" dt="2021-07-04T03:45:23.042" v="660" actId="20577"/>
          <ac:spMkLst>
            <pc:docMk/>
            <pc:sldMk cId="3453191145" sldId="865"/>
            <ac:spMk id="10" creationId="{B73C5C5F-8E69-4DD3-A0AC-F4A43C99A14B}"/>
          </ac:spMkLst>
        </pc:spChg>
      </pc:sldChg>
    </pc:docChg>
  </pc:docChgLst>
  <pc:docChgLst>
    <pc:chgData name="Anmol Atmaram Desai" userId="S::desai.anm@northeastern.edu::95234695-f281-4f1c-ad68-19624a7648c8" providerId="AD" clId="Web-{518BFD89-93E4-4A67-A09B-5D79FCEDB5CB}"/>
    <pc:docChg chg="modSld">
      <pc:chgData name="Anmol Atmaram Desai" userId="S::desai.anm@northeastern.edu::95234695-f281-4f1c-ad68-19624a7648c8" providerId="AD" clId="Web-{518BFD89-93E4-4A67-A09B-5D79FCEDB5CB}" dt="2021-06-26T01:47:42.845" v="953"/>
      <pc:docMkLst>
        <pc:docMk/>
      </pc:docMkLst>
      <pc:sldChg chg="modSp">
        <pc:chgData name="Anmol Atmaram Desai" userId="S::desai.anm@northeastern.edu::95234695-f281-4f1c-ad68-19624a7648c8" providerId="AD" clId="Web-{518BFD89-93E4-4A67-A09B-5D79FCEDB5CB}" dt="2021-06-26T01:47:42.845" v="953"/>
        <pc:sldMkLst>
          <pc:docMk/>
          <pc:sldMk cId="2085239866" sldId="848"/>
        </pc:sldMkLst>
        <pc:graphicFrameChg chg="mod modGraphic">
          <ac:chgData name="Anmol Atmaram Desai" userId="S::desai.anm@northeastern.edu::95234695-f281-4f1c-ad68-19624a7648c8" providerId="AD" clId="Web-{518BFD89-93E4-4A67-A09B-5D79FCEDB5CB}" dt="2021-06-26T01:47:42.845" v="953"/>
          <ac:graphicFrameMkLst>
            <pc:docMk/>
            <pc:sldMk cId="2085239866" sldId="848"/>
            <ac:graphicFrameMk id="7" creationId="{83D88855-059E-3545-8204-105FFF6C2576}"/>
          </ac:graphicFrameMkLst>
        </pc:graphicFrameChg>
      </pc:sldChg>
      <pc:sldChg chg="modSp">
        <pc:chgData name="Anmol Atmaram Desai" userId="S::desai.anm@northeastern.edu::95234695-f281-4f1c-ad68-19624a7648c8" providerId="AD" clId="Web-{518BFD89-93E4-4A67-A09B-5D79FCEDB5CB}" dt="2021-06-26T01:44:40.152" v="931" actId="1076"/>
        <pc:sldMkLst>
          <pc:docMk/>
          <pc:sldMk cId="570847546" sldId="849"/>
        </pc:sldMkLst>
        <pc:graphicFrameChg chg="mod">
          <ac:chgData name="Anmol Atmaram Desai" userId="S::desai.anm@northeastern.edu::95234695-f281-4f1c-ad68-19624a7648c8" providerId="AD" clId="Web-{518BFD89-93E4-4A67-A09B-5D79FCEDB5CB}" dt="2021-06-26T01:44:40.152" v="931" actId="1076"/>
          <ac:graphicFrameMkLst>
            <pc:docMk/>
            <pc:sldMk cId="570847546" sldId="849"/>
            <ac:graphicFrameMk id="7" creationId="{81895D36-AF6E-9E4D-BFEF-0C5C32612124}"/>
          </ac:graphicFrameMkLst>
        </pc:graphicFrameChg>
      </pc:sldChg>
    </pc:docChg>
  </pc:docChgLst>
  <pc:docChgLst>
    <pc:chgData name="Anmol Atmaram Desai" userId="S::desai.anm@northeastern.edu::95234695-f281-4f1c-ad68-19624a7648c8" providerId="AD" clId="Web-{5B4A7B00-482C-431D-944E-BE0F46FA0B95}"/>
    <pc:docChg chg="modSld">
      <pc:chgData name="Anmol Atmaram Desai" userId="S::desai.anm@northeastern.edu::95234695-f281-4f1c-ad68-19624a7648c8" providerId="AD" clId="Web-{5B4A7B00-482C-431D-944E-BE0F46FA0B95}" dt="2021-06-29T21:48:53.475" v="6" actId="1076"/>
      <pc:docMkLst>
        <pc:docMk/>
      </pc:docMkLst>
      <pc:sldChg chg="addSp delSp modSp">
        <pc:chgData name="Anmol Atmaram Desai" userId="S::desai.anm@northeastern.edu::95234695-f281-4f1c-ad68-19624a7648c8" providerId="AD" clId="Web-{5B4A7B00-482C-431D-944E-BE0F46FA0B95}" dt="2021-06-29T21:48:53.475" v="6" actId="1076"/>
        <pc:sldMkLst>
          <pc:docMk/>
          <pc:sldMk cId="1917343460" sldId="860"/>
        </pc:sldMkLst>
        <pc:picChg chg="del">
          <ac:chgData name="Anmol Atmaram Desai" userId="S::desai.anm@northeastern.edu::95234695-f281-4f1c-ad68-19624a7648c8" providerId="AD" clId="Web-{5B4A7B00-482C-431D-944E-BE0F46FA0B95}" dt="2021-06-29T21:48:36.052" v="0"/>
          <ac:picMkLst>
            <pc:docMk/>
            <pc:sldMk cId="1917343460" sldId="860"/>
            <ac:picMk id="3" creationId="{65376C94-0375-441D-A810-319170107264}"/>
          </ac:picMkLst>
        </pc:picChg>
        <pc:picChg chg="del">
          <ac:chgData name="Anmol Atmaram Desai" userId="S::desai.anm@northeastern.edu::95234695-f281-4f1c-ad68-19624a7648c8" providerId="AD" clId="Web-{5B4A7B00-482C-431D-944E-BE0F46FA0B95}" dt="2021-06-29T21:48:41.990" v="2"/>
          <ac:picMkLst>
            <pc:docMk/>
            <pc:sldMk cId="1917343460" sldId="860"/>
            <ac:picMk id="5" creationId="{1CD9E6D4-4723-4424-BEC3-F6AB0969F66B}"/>
          </ac:picMkLst>
        </pc:picChg>
        <pc:picChg chg="add mod">
          <ac:chgData name="Anmol Atmaram Desai" userId="S::desai.anm@northeastern.edu::95234695-f281-4f1c-ad68-19624a7648c8" providerId="AD" clId="Web-{5B4A7B00-482C-431D-944E-BE0F46FA0B95}" dt="2021-06-29T21:48:53.475" v="6" actId="1076"/>
          <ac:picMkLst>
            <pc:docMk/>
            <pc:sldMk cId="1917343460" sldId="860"/>
            <ac:picMk id="6" creationId="{D687B46B-5D46-46E3-81FC-555F618FC4AE}"/>
          </ac:picMkLst>
        </pc:picChg>
        <pc:cxnChg chg="del">
          <ac:chgData name="Anmol Atmaram Desai" userId="S::desai.anm@northeastern.edu::95234695-f281-4f1c-ad68-19624a7648c8" providerId="AD" clId="Web-{5B4A7B00-482C-431D-944E-BE0F46FA0B95}" dt="2021-06-29T21:48:39.709" v="1"/>
          <ac:cxnSpMkLst>
            <pc:docMk/>
            <pc:sldMk cId="1917343460" sldId="860"/>
            <ac:cxnSpMk id="7" creationId="{82174827-A8FE-4DF7-94F3-22AB91FD90DB}"/>
          </ac:cxnSpMkLst>
        </pc:cxnChg>
      </pc:sldChg>
    </pc:docChg>
  </pc:docChgLst>
  <pc:docChgLst>
    <pc:chgData name="Anmol Atmaram Desai" userId="S::desai.anm@northeastern.edu::95234695-f281-4f1c-ad68-19624a7648c8" providerId="AD" clId="Web-{322B6732-F203-43EA-94F4-B15F9B5D1CB9}"/>
    <pc:docChg chg="modSld">
      <pc:chgData name="Anmol Atmaram Desai" userId="S::desai.anm@northeastern.edu::95234695-f281-4f1c-ad68-19624a7648c8" providerId="AD" clId="Web-{322B6732-F203-43EA-94F4-B15F9B5D1CB9}" dt="2021-06-29T12:27:00.225" v="2" actId="20577"/>
      <pc:docMkLst>
        <pc:docMk/>
      </pc:docMkLst>
      <pc:sldChg chg="modSp">
        <pc:chgData name="Anmol Atmaram Desai" userId="S::desai.anm@northeastern.edu::95234695-f281-4f1c-ad68-19624a7648c8" providerId="AD" clId="Web-{322B6732-F203-43EA-94F4-B15F9B5D1CB9}" dt="2021-06-29T12:27:00.225" v="2" actId="20577"/>
        <pc:sldMkLst>
          <pc:docMk/>
          <pc:sldMk cId="2551451769" sldId="842"/>
        </pc:sldMkLst>
        <pc:spChg chg="mod">
          <ac:chgData name="Anmol Atmaram Desai" userId="S::desai.anm@northeastern.edu::95234695-f281-4f1c-ad68-19624a7648c8" providerId="AD" clId="Web-{322B6732-F203-43EA-94F4-B15F9B5D1CB9}" dt="2021-06-29T12:27:00.225" v="2" actId="20577"/>
          <ac:spMkLst>
            <pc:docMk/>
            <pc:sldMk cId="2551451769" sldId="842"/>
            <ac:spMk id="5" creationId="{9A778F23-476C-474D-8C90-C665EC843C4D}"/>
          </ac:spMkLst>
        </pc:spChg>
      </pc:sldChg>
    </pc:docChg>
  </pc:docChgLst>
  <pc:docChgLst>
    <pc:chgData name="Yashmi Shirish Sevak" userId="S::sevak.y@northeastern.edu::d3161108-5192-4a73-af70-a9e39c05ada3" providerId="AD" clId="Web-{093F48F7-F64A-42F6-965D-86077B352CC3}"/>
    <pc:docChg chg="modSld">
      <pc:chgData name="Yashmi Shirish Sevak" userId="S::sevak.y@northeastern.edu::d3161108-5192-4a73-af70-a9e39c05ada3" providerId="AD" clId="Web-{093F48F7-F64A-42F6-965D-86077B352CC3}" dt="2021-06-29T22:23:54.946" v="31" actId="20577"/>
      <pc:docMkLst>
        <pc:docMk/>
      </pc:docMkLst>
      <pc:sldChg chg="modSp">
        <pc:chgData name="Yashmi Shirish Sevak" userId="S::sevak.y@northeastern.edu::d3161108-5192-4a73-af70-a9e39c05ada3" providerId="AD" clId="Web-{093F48F7-F64A-42F6-965D-86077B352CC3}" dt="2021-06-29T22:23:54.946" v="31" actId="20577"/>
        <pc:sldMkLst>
          <pc:docMk/>
          <pc:sldMk cId="3453191145" sldId="865"/>
        </pc:sldMkLst>
        <pc:spChg chg="mod">
          <ac:chgData name="Yashmi Shirish Sevak" userId="S::sevak.y@northeastern.edu::d3161108-5192-4a73-af70-a9e39c05ada3" providerId="AD" clId="Web-{093F48F7-F64A-42F6-965D-86077B352CC3}" dt="2021-06-29T22:23:54.946" v="31" actId="20577"/>
          <ac:spMkLst>
            <pc:docMk/>
            <pc:sldMk cId="3453191145" sldId="865"/>
            <ac:spMk id="10" creationId="{B73C5C5F-8E69-4DD3-A0AC-F4A43C99A14B}"/>
          </ac:spMkLst>
        </pc:spChg>
      </pc:sldChg>
    </pc:docChg>
  </pc:docChgLst>
  <pc:docChgLst>
    <pc:chgData name="Anmol Atmaram Desai" userId="S::desai.anm@northeastern.edu::95234695-f281-4f1c-ad68-19624a7648c8" providerId="AD" clId="Web-{14FEA6F1-3C11-4260-A3DD-5EC7AE604CC0}"/>
    <pc:docChg chg="modSld">
      <pc:chgData name="Anmol Atmaram Desai" userId="S::desai.anm@northeastern.edu::95234695-f281-4f1c-ad68-19624a7648c8" providerId="AD" clId="Web-{14FEA6F1-3C11-4260-A3DD-5EC7AE604CC0}" dt="2021-06-27T15:32:35.145" v="352" actId="20577"/>
      <pc:docMkLst>
        <pc:docMk/>
      </pc:docMkLst>
      <pc:sldChg chg="modSp">
        <pc:chgData name="Anmol Atmaram Desai" userId="S::desai.anm@northeastern.edu::95234695-f281-4f1c-ad68-19624a7648c8" providerId="AD" clId="Web-{14FEA6F1-3C11-4260-A3DD-5EC7AE604CC0}" dt="2021-06-27T15:32:22.832" v="351" actId="20577"/>
        <pc:sldMkLst>
          <pc:docMk/>
          <pc:sldMk cId="1141474660" sldId="859"/>
        </pc:sldMkLst>
        <pc:spChg chg="mod">
          <ac:chgData name="Anmol Atmaram Desai" userId="S::desai.anm@northeastern.edu::95234695-f281-4f1c-ad68-19624a7648c8" providerId="AD" clId="Web-{14FEA6F1-3C11-4260-A3DD-5EC7AE604CC0}" dt="2021-06-27T15:32:22.832" v="351" actId="20577"/>
          <ac:spMkLst>
            <pc:docMk/>
            <pc:sldMk cId="1141474660" sldId="859"/>
            <ac:spMk id="73" creationId="{AFB2F8FB-D6EF-2246-912B-D69D72930F0C}"/>
          </ac:spMkLst>
        </pc:spChg>
      </pc:sldChg>
      <pc:sldChg chg="modSp">
        <pc:chgData name="Anmol Atmaram Desai" userId="S::desai.anm@northeastern.edu::95234695-f281-4f1c-ad68-19624a7648c8" providerId="AD" clId="Web-{14FEA6F1-3C11-4260-A3DD-5EC7AE604CC0}" dt="2021-06-27T15:32:35.145" v="352" actId="20577"/>
        <pc:sldMkLst>
          <pc:docMk/>
          <pc:sldMk cId="3694615959" sldId="863"/>
        </pc:sldMkLst>
        <pc:spChg chg="mod">
          <ac:chgData name="Anmol Atmaram Desai" userId="S::desai.anm@northeastern.edu::95234695-f281-4f1c-ad68-19624a7648c8" providerId="AD" clId="Web-{14FEA6F1-3C11-4260-A3DD-5EC7AE604CC0}" dt="2021-06-27T15:32:35.145" v="352" actId="20577"/>
          <ac:spMkLst>
            <pc:docMk/>
            <pc:sldMk cId="3694615959" sldId="863"/>
            <ac:spMk id="73" creationId="{AFB2F8FB-D6EF-2246-912B-D69D72930F0C}"/>
          </ac:spMkLst>
        </pc:spChg>
      </pc:sldChg>
    </pc:docChg>
  </pc:docChgLst>
  <pc:docChgLst>
    <pc:chgData name="Yashmi Shirish Sevak" userId="S::sevak.y@northeastern.edu::d3161108-5192-4a73-af70-a9e39c05ada3" providerId="AD" clId="Web-{5036A7EF-3731-45E1-B0D3-899392033847}"/>
    <pc:docChg chg="modSld">
      <pc:chgData name="Yashmi Shirish Sevak" userId="S::sevak.y@northeastern.edu::d3161108-5192-4a73-af70-a9e39c05ada3" providerId="AD" clId="Web-{5036A7EF-3731-45E1-B0D3-899392033847}" dt="2021-06-29T21:52:52.640" v="17" actId="14100"/>
      <pc:docMkLst>
        <pc:docMk/>
      </pc:docMkLst>
      <pc:sldChg chg="addSp delSp modSp">
        <pc:chgData name="Yashmi Shirish Sevak" userId="S::sevak.y@northeastern.edu::d3161108-5192-4a73-af70-a9e39c05ada3" providerId="AD" clId="Web-{5036A7EF-3731-45E1-B0D3-899392033847}" dt="2021-06-29T21:52:52.640" v="17" actId="14100"/>
        <pc:sldMkLst>
          <pc:docMk/>
          <pc:sldMk cId="3453191145" sldId="865"/>
        </pc:sldMkLst>
        <pc:spChg chg="add del mod">
          <ac:chgData name="Yashmi Shirish Sevak" userId="S::sevak.y@northeastern.edu::d3161108-5192-4a73-af70-a9e39c05ada3" providerId="AD" clId="Web-{5036A7EF-3731-45E1-B0D3-899392033847}" dt="2021-06-29T21:52:38.655" v="14"/>
          <ac:spMkLst>
            <pc:docMk/>
            <pc:sldMk cId="3453191145" sldId="865"/>
            <ac:spMk id="3" creationId="{F258CF74-956D-4323-BECC-CC9208F82FC5}"/>
          </ac:spMkLst>
        </pc:spChg>
        <pc:spChg chg="add del">
          <ac:chgData name="Yashmi Shirish Sevak" userId="S::sevak.y@northeastern.edu::d3161108-5192-4a73-af70-a9e39c05ada3" providerId="AD" clId="Web-{5036A7EF-3731-45E1-B0D3-899392033847}" dt="2021-06-29T21:52:34.264" v="12"/>
          <ac:spMkLst>
            <pc:docMk/>
            <pc:sldMk cId="3453191145" sldId="865"/>
            <ac:spMk id="5" creationId="{0542B9E1-9702-425C-BA7B-7AC0BBFB1CEA}"/>
          </ac:spMkLst>
        </pc:spChg>
        <pc:spChg chg="mod">
          <ac:chgData name="Yashmi Shirish Sevak" userId="S::sevak.y@northeastern.edu::d3161108-5192-4a73-af70-a9e39c05ada3" providerId="AD" clId="Web-{5036A7EF-3731-45E1-B0D3-899392033847}" dt="2021-06-29T21:52:52.640" v="17" actId="14100"/>
          <ac:spMkLst>
            <pc:docMk/>
            <pc:sldMk cId="3453191145" sldId="865"/>
            <ac:spMk id="6" creationId="{DE93E542-4E91-4516-8805-9BD9C933271A}"/>
          </ac:spMkLst>
        </pc:spChg>
      </pc:sldChg>
    </pc:docChg>
  </pc:docChgLst>
  <pc:docChgLst>
    <pc:chgData name="Anmol Atmaram Desai" userId="S::desai.anm@northeastern.edu::95234695-f281-4f1c-ad68-19624a7648c8" providerId="AD" clId="Web-{02F55ED9-24C0-454B-B1D7-772DC671E89E}"/>
    <pc:docChg chg="modSld">
      <pc:chgData name="Anmol Atmaram Desai" userId="S::desai.anm@northeastern.edu::95234695-f281-4f1c-ad68-19624a7648c8" providerId="AD" clId="Web-{02F55ED9-24C0-454B-B1D7-772DC671E89E}" dt="2021-06-29T22:14:16.720" v="414" actId="1076"/>
      <pc:docMkLst>
        <pc:docMk/>
      </pc:docMkLst>
      <pc:sldChg chg="modSp">
        <pc:chgData name="Anmol Atmaram Desai" userId="S::desai.anm@northeastern.edu::95234695-f281-4f1c-ad68-19624a7648c8" providerId="AD" clId="Web-{02F55ED9-24C0-454B-B1D7-772DC671E89E}" dt="2021-06-29T22:14:02.813" v="413" actId="20577"/>
        <pc:sldMkLst>
          <pc:docMk/>
          <pc:sldMk cId="2551451769" sldId="842"/>
        </pc:sldMkLst>
        <pc:spChg chg="mod">
          <ac:chgData name="Anmol Atmaram Desai" userId="S::desai.anm@northeastern.edu::95234695-f281-4f1c-ad68-19624a7648c8" providerId="AD" clId="Web-{02F55ED9-24C0-454B-B1D7-772DC671E89E}" dt="2021-06-29T22:14:02.813" v="413" actId="20577"/>
          <ac:spMkLst>
            <pc:docMk/>
            <pc:sldMk cId="2551451769" sldId="842"/>
            <ac:spMk id="5" creationId="{9A778F23-476C-474D-8C90-C665EC843C4D}"/>
          </ac:spMkLst>
        </pc:spChg>
      </pc:sldChg>
      <pc:sldChg chg="modSp">
        <pc:chgData name="Anmol Atmaram Desai" userId="S::desai.anm@northeastern.edu::95234695-f281-4f1c-ad68-19624a7648c8" providerId="AD" clId="Web-{02F55ED9-24C0-454B-B1D7-772DC671E89E}" dt="2021-06-29T22:14:16.720" v="414" actId="1076"/>
        <pc:sldMkLst>
          <pc:docMk/>
          <pc:sldMk cId="1917343460" sldId="860"/>
        </pc:sldMkLst>
        <pc:picChg chg="mod">
          <ac:chgData name="Anmol Atmaram Desai" userId="S::desai.anm@northeastern.edu::95234695-f281-4f1c-ad68-19624a7648c8" providerId="AD" clId="Web-{02F55ED9-24C0-454B-B1D7-772DC671E89E}" dt="2021-06-29T22:14:16.720" v="414" actId="1076"/>
          <ac:picMkLst>
            <pc:docMk/>
            <pc:sldMk cId="1917343460" sldId="860"/>
            <ac:picMk id="6" creationId="{D687B46B-5D46-46E3-81FC-555F618FC4AE}"/>
          </ac:picMkLst>
        </pc:picChg>
      </pc:sldChg>
      <pc:sldChg chg="addSp delSp modSp">
        <pc:chgData name="Anmol Atmaram Desai" userId="S::desai.anm@northeastern.edu::95234695-f281-4f1c-ad68-19624a7648c8" providerId="AD" clId="Web-{02F55ED9-24C0-454B-B1D7-772DC671E89E}" dt="2021-06-29T22:11:09.795" v="410" actId="20577"/>
        <pc:sldMkLst>
          <pc:docMk/>
          <pc:sldMk cId="3453191145" sldId="865"/>
        </pc:sldMkLst>
        <pc:spChg chg="add mod">
          <ac:chgData name="Anmol Atmaram Desai" userId="S::desai.anm@northeastern.edu::95234695-f281-4f1c-ad68-19624a7648c8" providerId="AD" clId="Web-{02F55ED9-24C0-454B-B1D7-772DC671E89E}" dt="2021-06-29T22:09:32.824" v="383" actId="20577"/>
          <ac:spMkLst>
            <pc:docMk/>
            <pc:sldMk cId="3453191145" sldId="865"/>
            <ac:spMk id="7" creationId="{B4AEDCF3-C594-4454-A75C-EC12816D14FE}"/>
          </ac:spMkLst>
        </pc:spChg>
        <pc:spChg chg="add mod">
          <ac:chgData name="Anmol Atmaram Desai" userId="S::desai.anm@northeastern.edu::95234695-f281-4f1c-ad68-19624a7648c8" providerId="AD" clId="Web-{02F55ED9-24C0-454B-B1D7-772DC671E89E}" dt="2021-06-29T22:10:30.622" v="402" actId="20577"/>
          <ac:spMkLst>
            <pc:docMk/>
            <pc:sldMk cId="3453191145" sldId="865"/>
            <ac:spMk id="9" creationId="{4B370BED-55AE-425E-A0F7-B056B058ED6B}"/>
          </ac:spMkLst>
        </pc:spChg>
        <pc:spChg chg="add mod">
          <ac:chgData name="Anmol Atmaram Desai" userId="S::desai.anm@northeastern.edu::95234695-f281-4f1c-ad68-19624a7648c8" providerId="AD" clId="Web-{02F55ED9-24C0-454B-B1D7-772DC671E89E}" dt="2021-06-29T22:11:09.795" v="410" actId="20577"/>
          <ac:spMkLst>
            <pc:docMk/>
            <pc:sldMk cId="3453191145" sldId="865"/>
            <ac:spMk id="10" creationId="{B73C5C5F-8E69-4DD3-A0AC-F4A43C99A14B}"/>
          </ac:spMkLst>
        </pc:spChg>
        <pc:spChg chg="del mod">
          <ac:chgData name="Anmol Atmaram Desai" userId="S::desai.anm@northeastern.edu::95234695-f281-4f1c-ad68-19624a7648c8" providerId="AD" clId="Web-{02F55ED9-24C0-454B-B1D7-772DC671E89E}" dt="2021-06-29T21:51:38.587" v="7"/>
          <ac:spMkLst>
            <pc:docMk/>
            <pc:sldMk cId="3453191145" sldId="865"/>
            <ac:spMk id="12" creationId="{6F5BA2B0-1B86-4F0F-9BF6-A5873CA636EB}"/>
          </ac:spMkLst>
        </pc:spChg>
      </pc:sldChg>
    </pc:docChg>
  </pc:docChgLst>
  <pc:docChgLst>
    <pc:chgData name="Anmol Atmaram Desai" userId="S::desai.anm@northeastern.edu::95234695-f281-4f1c-ad68-19624a7648c8" providerId="AD" clId="Web-{77237054-D61F-4BBA-ADF4-09DA9AA7149D}"/>
    <pc:docChg chg="modSld">
      <pc:chgData name="Anmol Atmaram Desai" userId="S::desai.anm@northeastern.edu::95234695-f281-4f1c-ad68-19624a7648c8" providerId="AD" clId="Web-{77237054-D61F-4BBA-ADF4-09DA9AA7149D}" dt="2021-07-04T02:59:35.129" v="7" actId="14100"/>
      <pc:docMkLst>
        <pc:docMk/>
      </pc:docMkLst>
      <pc:sldChg chg="addSp delSp modSp">
        <pc:chgData name="Anmol Atmaram Desai" userId="S::desai.anm@northeastern.edu::95234695-f281-4f1c-ad68-19624a7648c8" providerId="AD" clId="Web-{77237054-D61F-4BBA-ADF4-09DA9AA7149D}" dt="2021-07-04T02:59:35.129" v="7" actId="14100"/>
        <pc:sldMkLst>
          <pc:docMk/>
          <pc:sldMk cId="1917343460" sldId="860"/>
        </pc:sldMkLst>
        <pc:picChg chg="add mod">
          <ac:chgData name="Anmol Atmaram Desai" userId="S::desai.anm@northeastern.edu::95234695-f281-4f1c-ad68-19624a7648c8" providerId="AD" clId="Web-{77237054-D61F-4BBA-ADF4-09DA9AA7149D}" dt="2021-07-04T02:59:35.129" v="7" actId="14100"/>
          <ac:picMkLst>
            <pc:docMk/>
            <pc:sldMk cId="1917343460" sldId="860"/>
            <ac:picMk id="3" creationId="{B9DE6CFB-89CA-4F8C-A5D2-1ED1E3DFCD62}"/>
          </ac:picMkLst>
        </pc:picChg>
        <pc:picChg chg="del">
          <ac:chgData name="Anmol Atmaram Desai" userId="S::desai.anm@northeastern.edu::95234695-f281-4f1c-ad68-19624a7648c8" providerId="AD" clId="Web-{77237054-D61F-4BBA-ADF4-09DA9AA7149D}" dt="2021-07-04T02:58:42.077" v="0"/>
          <ac:picMkLst>
            <pc:docMk/>
            <pc:sldMk cId="1917343460" sldId="860"/>
            <ac:picMk id="6" creationId="{D687B46B-5D46-46E3-81FC-555F618FC4AE}"/>
          </ac:picMkLst>
        </pc:picChg>
      </pc:sldChg>
    </pc:docChg>
  </pc:docChgLst>
  <pc:docChgLst>
    <pc:chgData name="Anmol Atmaram Desai" userId="S::desai.anm@northeastern.edu::95234695-f281-4f1c-ad68-19624a7648c8" providerId="AD" clId="Web-{686A3916-C38F-4719-B24F-80570BB9B4B4}"/>
    <pc:docChg chg="modSld">
      <pc:chgData name="Anmol Atmaram Desai" userId="S::desai.anm@northeastern.edu::95234695-f281-4f1c-ad68-19624a7648c8" providerId="AD" clId="Web-{686A3916-C38F-4719-B24F-80570BB9B4B4}" dt="2021-06-29T23:26:51.667" v="397"/>
      <pc:docMkLst>
        <pc:docMk/>
      </pc:docMkLst>
      <pc:sldChg chg="delSp modSp">
        <pc:chgData name="Anmol Atmaram Desai" userId="S::desai.anm@northeastern.edu::95234695-f281-4f1c-ad68-19624a7648c8" providerId="AD" clId="Web-{686A3916-C38F-4719-B24F-80570BB9B4B4}" dt="2021-06-29T22:56:18.014" v="7" actId="1076"/>
        <pc:sldMkLst>
          <pc:docMk/>
          <pc:sldMk cId="2836528014" sldId="844"/>
        </pc:sldMkLst>
        <pc:spChg chg="del">
          <ac:chgData name="Anmol Atmaram Desai" userId="S::desai.anm@northeastern.edu::95234695-f281-4f1c-ad68-19624a7648c8" providerId="AD" clId="Web-{686A3916-C38F-4719-B24F-80570BB9B4B4}" dt="2021-06-29T22:56:09.420" v="6"/>
          <ac:spMkLst>
            <pc:docMk/>
            <pc:sldMk cId="2836528014" sldId="844"/>
            <ac:spMk id="36" creationId="{59A9BD1E-5F5B-554F-8A04-3509DF036B48}"/>
          </ac:spMkLst>
        </pc:spChg>
        <pc:grpChg chg="mod">
          <ac:chgData name="Anmol Atmaram Desai" userId="S::desai.anm@northeastern.edu::95234695-f281-4f1c-ad68-19624a7648c8" providerId="AD" clId="Web-{686A3916-C38F-4719-B24F-80570BB9B4B4}" dt="2021-06-29T22:56:18.014" v="7" actId="1076"/>
          <ac:grpSpMkLst>
            <pc:docMk/>
            <pc:sldMk cId="2836528014" sldId="844"/>
            <ac:grpSpMk id="37" creationId="{C2DC2D69-EA2E-9444-B0B9-B5EF57984133}"/>
          </ac:grpSpMkLst>
        </pc:grpChg>
      </pc:sldChg>
      <pc:sldChg chg="modSp">
        <pc:chgData name="Anmol Atmaram Desai" userId="S::desai.anm@northeastern.edu::95234695-f281-4f1c-ad68-19624a7648c8" providerId="AD" clId="Web-{686A3916-C38F-4719-B24F-80570BB9B4B4}" dt="2021-06-29T23:26:51.667" v="397"/>
        <pc:sldMkLst>
          <pc:docMk/>
          <pc:sldMk cId="2085239866" sldId="848"/>
        </pc:sldMkLst>
        <pc:graphicFrameChg chg="mod modGraphic">
          <ac:chgData name="Anmol Atmaram Desai" userId="S::desai.anm@northeastern.edu::95234695-f281-4f1c-ad68-19624a7648c8" providerId="AD" clId="Web-{686A3916-C38F-4719-B24F-80570BB9B4B4}" dt="2021-06-29T23:26:51.667" v="397"/>
          <ac:graphicFrameMkLst>
            <pc:docMk/>
            <pc:sldMk cId="2085239866" sldId="848"/>
            <ac:graphicFrameMk id="7" creationId="{83D88855-059E-3545-8204-105FFF6C2576}"/>
          </ac:graphicFrameMkLst>
        </pc:graphicFrameChg>
      </pc:sldChg>
      <pc:sldChg chg="modSp">
        <pc:chgData name="Anmol Atmaram Desai" userId="S::desai.anm@northeastern.edu::95234695-f281-4f1c-ad68-19624a7648c8" providerId="AD" clId="Web-{686A3916-C38F-4719-B24F-80570BB9B4B4}" dt="2021-06-29T23:05:04.203" v="103"/>
        <pc:sldMkLst>
          <pc:docMk/>
          <pc:sldMk cId="570847546" sldId="849"/>
        </pc:sldMkLst>
        <pc:graphicFrameChg chg="mod modGraphic">
          <ac:chgData name="Anmol Atmaram Desai" userId="S::desai.anm@northeastern.edu::95234695-f281-4f1c-ad68-19624a7648c8" providerId="AD" clId="Web-{686A3916-C38F-4719-B24F-80570BB9B4B4}" dt="2021-06-29T23:05:04.203" v="103"/>
          <ac:graphicFrameMkLst>
            <pc:docMk/>
            <pc:sldMk cId="570847546" sldId="849"/>
            <ac:graphicFrameMk id="7" creationId="{81895D36-AF6E-9E4D-BFEF-0C5C32612124}"/>
          </ac:graphicFrameMkLst>
        </pc:graphicFrameChg>
      </pc:sldChg>
      <pc:sldChg chg="modSp">
        <pc:chgData name="Anmol Atmaram Desai" userId="S::desai.anm@northeastern.edu::95234695-f281-4f1c-ad68-19624a7648c8" providerId="AD" clId="Web-{686A3916-C38F-4719-B24F-80570BB9B4B4}" dt="2021-06-29T23:23:16.566" v="365"/>
        <pc:sldMkLst>
          <pc:docMk/>
          <pc:sldMk cId="2169531260" sldId="853"/>
        </pc:sldMkLst>
        <pc:graphicFrameChg chg="mod modGraphic">
          <ac:chgData name="Anmol Atmaram Desai" userId="S::desai.anm@northeastern.edu::95234695-f281-4f1c-ad68-19624a7648c8" providerId="AD" clId="Web-{686A3916-C38F-4719-B24F-80570BB9B4B4}" dt="2021-06-29T23:23:16.566" v="365"/>
          <ac:graphicFrameMkLst>
            <pc:docMk/>
            <pc:sldMk cId="2169531260" sldId="853"/>
            <ac:graphicFrameMk id="7" creationId="{8E54EBAB-2988-2E40-918E-44FB1A35023D}"/>
          </ac:graphicFrameMkLst>
        </pc:graphicFrameChg>
      </pc:sldChg>
      <pc:sldChg chg="modSp">
        <pc:chgData name="Anmol Atmaram Desai" userId="S::desai.anm@northeastern.edu::95234695-f281-4f1c-ad68-19624a7648c8" providerId="AD" clId="Web-{686A3916-C38F-4719-B24F-80570BB9B4B4}" dt="2021-06-29T23:06:53.956" v="193"/>
        <pc:sldMkLst>
          <pc:docMk/>
          <pc:sldMk cId="1079051505" sldId="854"/>
        </pc:sldMkLst>
        <pc:graphicFrameChg chg="mod modGraphic">
          <ac:chgData name="Anmol Atmaram Desai" userId="S::desai.anm@northeastern.edu::95234695-f281-4f1c-ad68-19624a7648c8" providerId="AD" clId="Web-{686A3916-C38F-4719-B24F-80570BB9B4B4}" dt="2021-06-29T23:06:53.956" v="193"/>
          <ac:graphicFrameMkLst>
            <pc:docMk/>
            <pc:sldMk cId="1079051505" sldId="854"/>
            <ac:graphicFrameMk id="8" creationId="{9041EB26-B488-8448-8C59-C6C7ADCBBA8B}"/>
          </ac:graphicFrameMkLst>
        </pc:graphicFrameChg>
      </pc:sldChg>
      <pc:sldChg chg="modSp">
        <pc:chgData name="Anmol Atmaram Desai" userId="S::desai.anm@northeastern.edu::95234695-f281-4f1c-ad68-19624a7648c8" providerId="AD" clId="Web-{686A3916-C38F-4719-B24F-80570BB9B4B4}" dt="2021-06-29T23:05:21.312" v="145"/>
        <pc:sldMkLst>
          <pc:docMk/>
          <pc:sldMk cId="4124244639" sldId="867"/>
        </pc:sldMkLst>
        <pc:graphicFrameChg chg="mod modGraphic">
          <ac:chgData name="Anmol Atmaram Desai" userId="S::desai.anm@northeastern.edu::95234695-f281-4f1c-ad68-19624a7648c8" providerId="AD" clId="Web-{686A3916-C38F-4719-B24F-80570BB9B4B4}" dt="2021-06-29T23:05:21.312" v="145"/>
          <ac:graphicFrameMkLst>
            <pc:docMk/>
            <pc:sldMk cId="4124244639" sldId="867"/>
            <ac:graphicFrameMk id="7" creationId="{81895D36-AF6E-9E4D-BFEF-0C5C32612124}"/>
          </ac:graphicFrameMkLst>
        </pc:graphicFrameChg>
      </pc:sldChg>
    </pc:docChg>
  </pc:docChgLst>
  <pc:docChgLst>
    <pc:chgData name="Yashmi Shirish Sevak" userId="S::sevak.y@northeastern.edu::d3161108-5192-4a73-af70-a9e39c05ada3" providerId="AD" clId="Web-{F779B873-E9D6-4653-8691-140B061E5EBF}"/>
    <pc:docChg chg="modSld">
      <pc:chgData name="Yashmi Shirish Sevak" userId="S::sevak.y@northeastern.edu::d3161108-5192-4a73-af70-a9e39c05ada3" providerId="AD" clId="Web-{F779B873-E9D6-4653-8691-140B061E5EBF}" dt="2021-06-28T22:28:24.462" v="1"/>
      <pc:docMkLst>
        <pc:docMk/>
      </pc:docMkLst>
      <pc:sldChg chg="modSp">
        <pc:chgData name="Yashmi Shirish Sevak" userId="S::sevak.y@northeastern.edu::d3161108-5192-4a73-af70-a9e39c05ada3" providerId="AD" clId="Web-{F779B873-E9D6-4653-8691-140B061E5EBF}" dt="2021-06-28T22:28:24.462" v="1"/>
        <pc:sldMkLst>
          <pc:docMk/>
          <pc:sldMk cId="2169531260" sldId="853"/>
        </pc:sldMkLst>
        <pc:graphicFrameChg chg="mod modGraphic">
          <ac:chgData name="Yashmi Shirish Sevak" userId="S::sevak.y@northeastern.edu::d3161108-5192-4a73-af70-a9e39c05ada3" providerId="AD" clId="Web-{F779B873-E9D6-4653-8691-140B061E5EBF}" dt="2021-06-28T22:28:24.462" v="1"/>
          <ac:graphicFrameMkLst>
            <pc:docMk/>
            <pc:sldMk cId="2169531260" sldId="853"/>
            <ac:graphicFrameMk id="7" creationId="{8E54EBAB-2988-2E40-918E-44FB1A35023D}"/>
          </ac:graphicFrameMkLst>
        </pc:graphicFrameChg>
      </pc:sldChg>
    </pc:docChg>
  </pc:docChgLst>
  <pc:docChgLst>
    <pc:chgData name="Quoc Tuong Dong" userId="S::dong.qu@northeastern.edu::87607ed2-5cf3-4a22-882b-46f2148277f0" providerId="AD" clId="Web-{21755C32-32ED-44C5-8B94-A63544818766}"/>
    <pc:docChg chg="modSld">
      <pc:chgData name="Quoc Tuong Dong" userId="S::dong.qu@northeastern.edu::87607ed2-5cf3-4a22-882b-46f2148277f0" providerId="AD" clId="Web-{21755C32-32ED-44C5-8B94-A63544818766}" dt="2021-06-27T18:19:13.427" v="1"/>
      <pc:docMkLst>
        <pc:docMk/>
      </pc:docMkLst>
      <pc:sldChg chg="modSp">
        <pc:chgData name="Quoc Tuong Dong" userId="S::dong.qu@northeastern.edu::87607ed2-5cf3-4a22-882b-46f2148277f0" providerId="AD" clId="Web-{21755C32-32ED-44C5-8B94-A63544818766}" dt="2021-06-27T18:19:13.427" v="1"/>
        <pc:sldMkLst>
          <pc:docMk/>
          <pc:sldMk cId="1079051505" sldId="854"/>
        </pc:sldMkLst>
        <pc:graphicFrameChg chg="mod modGraphic">
          <ac:chgData name="Quoc Tuong Dong" userId="S::dong.qu@northeastern.edu::87607ed2-5cf3-4a22-882b-46f2148277f0" providerId="AD" clId="Web-{21755C32-32ED-44C5-8B94-A63544818766}" dt="2021-06-27T18:19:13.427" v="1"/>
          <ac:graphicFrameMkLst>
            <pc:docMk/>
            <pc:sldMk cId="1079051505" sldId="854"/>
            <ac:graphicFrameMk id="8" creationId="{9041EB26-B488-8448-8C59-C6C7ADCBBA8B}"/>
          </ac:graphicFrameMkLst>
        </pc:graphicFrameChg>
      </pc:sldChg>
    </pc:docChg>
  </pc:docChgLst>
  <pc:docChgLst>
    <pc:chgData name="Anmol Atmaram Desai" userId="S::desai.anm@northeastern.edu::95234695-f281-4f1c-ad68-19624a7648c8" providerId="AD" clId="Web-{00426DE0-2CCE-4315-9643-AC0BBE1DFD93}"/>
    <pc:docChg chg="modSld">
      <pc:chgData name="Anmol Atmaram Desai" userId="S::desai.anm@northeastern.edu::95234695-f281-4f1c-ad68-19624a7648c8" providerId="AD" clId="Web-{00426DE0-2CCE-4315-9643-AC0BBE1DFD93}" dt="2021-06-27T20:01:42.409" v="1139" actId="20577"/>
      <pc:docMkLst>
        <pc:docMk/>
      </pc:docMkLst>
      <pc:sldChg chg="modSp">
        <pc:chgData name="Anmol Atmaram Desai" userId="S::desai.anm@northeastern.edu::95234695-f281-4f1c-ad68-19624a7648c8" providerId="AD" clId="Web-{00426DE0-2CCE-4315-9643-AC0BBE1DFD93}" dt="2021-06-27T20:01:42.409" v="1139" actId="20577"/>
        <pc:sldMkLst>
          <pc:docMk/>
          <pc:sldMk cId="2551451769" sldId="842"/>
        </pc:sldMkLst>
        <pc:spChg chg="mod">
          <ac:chgData name="Anmol Atmaram Desai" userId="S::desai.anm@northeastern.edu::95234695-f281-4f1c-ad68-19624a7648c8" providerId="AD" clId="Web-{00426DE0-2CCE-4315-9643-AC0BBE1DFD93}" dt="2021-06-27T20:01:42.409" v="1139" actId="20577"/>
          <ac:spMkLst>
            <pc:docMk/>
            <pc:sldMk cId="2551451769" sldId="842"/>
            <ac:spMk id="5" creationId="{9A778F23-476C-474D-8C90-C665EC843C4D}"/>
          </ac:spMkLst>
        </pc:spChg>
      </pc:sldChg>
      <pc:sldChg chg="modSp">
        <pc:chgData name="Anmol Atmaram Desai" userId="S::desai.anm@northeastern.edu::95234695-f281-4f1c-ad68-19624a7648c8" providerId="AD" clId="Web-{00426DE0-2CCE-4315-9643-AC0BBE1DFD93}" dt="2021-06-27T19:10:10.362" v="614" actId="20577"/>
        <pc:sldMkLst>
          <pc:docMk/>
          <pc:sldMk cId="2836528014" sldId="844"/>
        </pc:sldMkLst>
        <pc:spChg chg="mod">
          <ac:chgData name="Anmol Atmaram Desai" userId="S::desai.anm@northeastern.edu::95234695-f281-4f1c-ad68-19624a7648c8" providerId="AD" clId="Web-{00426DE0-2CCE-4315-9643-AC0BBE1DFD93}" dt="2021-06-27T19:10:10.362" v="614" actId="20577"/>
          <ac:spMkLst>
            <pc:docMk/>
            <pc:sldMk cId="2836528014" sldId="844"/>
            <ac:spMk id="53" creationId="{8B59C654-3136-0E4C-87B7-C8B769956419}"/>
          </ac:spMkLst>
        </pc:spChg>
        <pc:spChg chg="mod">
          <ac:chgData name="Anmol Atmaram Desai" userId="S::desai.anm@northeastern.edu::95234695-f281-4f1c-ad68-19624a7648c8" providerId="AD" clId="Web-{00426DE0-2CCE-4315-9643-AC0BBE1DFD93}" dt="2021-06-27T18:58:45.279" v="120" actId="20577"/>
          <ac:spMkLst>
            <pc:docMk/>
            <pc:sldMk cId="2836528014" sldId="844"/>
            <ac:spMk id="54" creationId="{EC41EFEC-B874-F149-8A24-88560D9E8902}"/>
          </ac:spMkLst>
        </pc:spChg>
        <pc:cxnChg chg="mod">
          <ac:chgData name="Anmol Atmaram Desai" userId="S::desai.anm@northeastern.edu::95234695-f281-4f1c-ad68-19624a7648c8" providerId="AD" clId="Web-{00426DE0-2CCE-4315-9643-AC0BBE1DFD93}" dt="2021-06-27T19:10:07.033" v="609" actId="20577"/>
          <ac:cxnSpMkLst>
            <pc:docMk/>
            <pc:sldMk cId="2836528014" sldId="844"/>
            <ac:cxnSpMk id="41" creationId="{FBB52643-5FA9-C745-9195-13E0DB8024B3}"/>
          </ac:cxnSpMkLst>
        </pc:cxnChg>
        <pc:cxnChg chg="mod">
          <ac:chgData name="Anmol Atmaram Desai" userId="S::desai.anm@northeastern.edu::95234695-f281-4f1c-ad68-19624a7648c8" providerId="AD" clId="Web-{00426DE0-2CCE-4315-9643-AC0BBE1DFD93}" dt="2021-06-27T19:10:07.033" v="609" actId="20577"/>
          <ac:cxnSpMkLst>
            <pc:docMk/>
            <pc:sldMk cId="2836528014" sldId="844"/>
            <ac:cxnSpMk id="58" creationId="{895E2603-AD74-624C-98F1-04D80C0BCFA2}"/>
          </ac:cxnSpMkLst>
        </pc:cxnChg>
      </pc:sldChg>
      <pc:sldChg chg="modSp">
        <pc:chgData name="Anmol Atmaram Desai" userId="S::desai.anm@northeastern.edu::95234695-f281-4f1c-ad68-19624a7648c8" providerId="AD" clId="Web-{00426DE0-2CCE-4315-9643-AC0BBE1DFD93}" dt="2021-06-27T18:57:26.882" v="110" actId="20577"/>
        <pc:sldMkLst>
          <pc:docMk/>
          <pc:sldMk cId="3574058447" sldId="846"/>
        </pc:sldMkLst>
        <pc:spChg chg="mod">
          <ac:chgData name="Anmol Atmaram Desai" userId="S::desai.anm@northeastern.edu::95234695-f281-4f1c-ad68-19624a7648c8" providerId="AD" clId="Web-{00426DE0-2CCE-4315-9643-AC0BBE1DFD93}" dt="2021-06-27T18:57:26.882" v="110" actId="20577"/>
          <ac:spMkLst>
            <pc:docMk/>
            <pc:sldMk cId="3574058447" sldId="846"/>
            <ac:spMk id="37" creationId="{3A26D798-F9E2-2C48-A252-6E1327BDC20B}"/>
          </ac:spMkLst>
        </pc:spChg>
      </pc:sldChg>
      <pc:sldChg chg="modSp">
        <pc:chgData name="Anmol Atmaram Desai" userId="S::desai.anm@northeastern.edu::95234695-f281-4f1c-ad68-19624a7648c8" providerId="AD" clId="Web-{00426DE0-2CCE-4315-9643-AC0BBE1DFD93}" dt="2021-06-27T18:42:40.287" v="12"/>
        <pc:sldMkLst>
          <pc:docMk/>
          <pc:sldMk cId="2169531260" sldId="853"/>
        </pc:sldMkLst>
        <pc:graphicFrameChg chg="mod modGraphic">
          <ac:chgData name="Anmol Atmaram Desai" userId="S::desai.anm@northeastern.edu::95234695-f281-4f1c-ad68-19624a7648c8" providerId="AD" clId="Web-{00426DE0-2CCE-4315-9643-AC0BBE1DFD93}" dt="2021-06-27T18:42:40.287" v="12"/>
          <ac:graphicFrameMkLst>
            <pc:docMk/>
            <pc:sldMk cId="2169531260" sldId="853"/>
            <ac:graphicFrameMk id="7" creationId="{8E54EBAB-2988-2E40-918E-44FB1A35023D}"/>
          </ac:graphicFrameMkLst>
        </pc:graphicFrameChg>
      </pc:sldChg>
      <pc:sldChg chg="modSp">
        <pc:chgData name="Anmol Atmaram Desai" userId="S::desai.anm@northeastern.edu::95234695-f281-4f1c-ad68-19624a7648c8" providerId="AD" clId="Web-{00426DE0-2CCE-4315-9643-AC0BBE1DFD93}" dt="2021-06-27T18:45:42.765" v="31"/>
        <pc:sldMkLst>
          <pc:docMk/>
          <pc:sldMk cId="1079051505" sldId="854"/>
        </pc:sldMkLst>
        <pc:graphicFrameChg chg="mod">
          <ac:chgData name="Anmol Atmaram Desai" userId="S::desai.anm@northeastern.edu::95234695-f281-4f1c-ad68-19624a7648c8" providerId="AD" clId="Web-{00426DE0-2CCE-4315-9643-AC0BBE1DFD93}" dt="2021-06-27T18:43:03.913" v="13" actId="1076"/>
          <ac:graphicFrameMkLst>
            <pc:docMk/>
            <pc:sldMk cId="1079051505" sldId="854"/>
            <ac:graphicFrameMk id="6" creationId="{00C464DA-C4A6-C34C-B20E-1FE32865718B}"/>
          </ac:graphicFrameMkLst>
        </pc:graphicFrameChg>
        <pc:graphicFrameChg chg="mod modGraphic">
          <ac:chgData name="Anmol Atmaram Desai" userId="S::desai.anm@northeastern.edu::95234695-f281-4f1c-ad68-19624a7648c8" providerId="AD" clId="Web-{00426DE0-2CCE-4315-9643-AC0BBE1DFD93}" dt="2021-06-27T18:45:42.765" v="31"/>
          <ac:graphicFrameMkLst>
            <pc:docMk/>
            <pc:sldMk cId="1079051505" sldId="854"/>
            <ac:graphicFrameMk id="8" creationId="{9041EB26-B488-8448-8C59-C6C7ADCBBA8B}"/>
          </ac:graphicFrameMkLst>
        </pc:graphicFrameChg>
      </pc:sldChg>
      <pc:sldChg chg="modSp">
        <pc:chgData name="Anmol Atmaram Desai" userId="S::desai.anm@northeastern.edu::95234695-f281-4f1c-ad68-19624a7648c8" providerId="AD" clId="Web-{00426DE0-2CCE-4315-9643-AC0BBE1DFD93}" dt="2021-06-27T18:53:16.765" v="88"/>
        <pc:sldMkLst>
          <pc:docMk/>
          <pc:sldMk cId="498759107" sldId="856"/>
        </pc:sldMkLst>
        <pc:graphicFrameChg chg="mod modGraphic">
          <ac:chgData name="Anmol Atmaram Desai" userId="S::desai.anm@northeastern.edu::95234695-f281-4f1c-ad68-19624a7648c8" providerId="AD" clId="Web-{00426DE0-2CCE-4315-9643-AC0BBE1DFD93}" dt="2021-06-27T18:53:16.765" v="88"/>
          <ac:graphicFrameMkLst>
            <pc:docMk/>
            <pc:sldMk cId="498759107" sldId="856"/>
            <ac:graphicFrameMk id="9" creationId="{19B4AC2A-6501-3645-A79E-45F18CFBAF62}"/>
          </ac:graphicFrameMkLst>
        </pc:graphicFrameChg>
      </pc:sldChg>
      <pc:sldChg chg="modSp">
        <pc:chgData name="Anmol Atmaram Desai" userId="S::desai.anm@northeastern.edu::95234695-f281-4f1c-ad68-19624a7648c8" providerId="AD" clId="Web-{00426DE0-2CCE-4315-9643-AC0BBE1DFD93}" dt="2021-06-27T18:56:49.428" v="108" actId="20577"/>
        <pc:sldMkLst>
          <pc:docMk/>
          <pc:sldMk cId="1215562892" sldId="857"/>
        </pc:sldMkLst>
        <pc:spChg chg="mod">
          <ac:chgData name="Anmol Atmaram Desai" userId="S::desai.anm@northeastern.edu::95234695-f281-4f1c-ad68-19624a7648c8" providerId="AD" clId="Web-{00426DE0-2CCE-4315-9643-AC0BBE1DFD93}" dt="2021-06-27T18:56:49.428" v="108" actId="20577"/>
          <ac:spMkLst>
            <pc:docMk/>
            <pc:sldMk cId="1215562892" sldId="857"/>
            <ac:spMk id="2" creationId="{C80BE65D-C9CD-4BD0-843C-CF82C6634CDA}"/>
          </ac:spMkLst>
        </pc:spChg>
      </pc:sldChg>
      <pc:sldChg chg="modSp">
        <pc:chgData name="Anmol Atmaram Desai" userId="S::desai.anm@northeastern.edu::95234695-f281-4f1c-ad68-19624a7648c8" providerId="AD" clId="Web-{00426DE0-2CCE-4315-9643-AC0BBE1DFD93}" dt="2021-06-27T18:38:45.280" v="6" actId="20577"/>
        <pc:sldMkLst>
          <pc:docMk/>
          <pc:sldMk cId="1141474660" sldId="859"/>
        </pc:sldMkLst>
        <pc:spChg chg="mod">
          <ac:chgData name="Anmol Atmaram Desai" userId="S::desai.anm@northeastern.edu::95234695-f281-4f1c-ad68-19624a7648c8" providerId="AD" clId="Web-{00426DE0-2CCE-4315-9643-AC0BBE1DFD93}" dt="2021-06-27T18:38:45.280" v="6" actId="20577"/>
          <ac:spMkLst>
            <pc:docMk/>
            <pc:sldMk cId="1141474660" sldId="859"/>
            <ac:spMk id="73" creationId="{AFB2F8FB-D6EF-2246-912B-D69D72930F0C}"/>
          </ac:spMkLst>
        </pc:spChg>
      </pc:sldChg>
      <pc:sldChg chg="modSp">
        <pc:chgData name="Anmol Atmaram Desai" userId="S::desai.anm@northeastern.edu::95234695-f281-4f1c-ad68-19624a7648c8" providerId="AD" clId="Web-{00426DE0-2CCE-4315-9643-AC0BBE1DFD93}" dt="2021-06-27T19:23:38.517" v="892" actId="1076"/>
        <pc:sldMkLst>
          <pc:docMk/>
          <pc:sldMk cId="1160609295" sldId="861"/>
        </pc:sldMkLst>
        <pc:graphicFrameChg chg="mod modGraphic">
          <ac:chgData name="Anmol Atmaram Desai" userId="S::desai.anm@northeastern.edu::95234695-f281-4f1c-ad68-19624a7648c8" providerId="AD" clId="Web-{00426DE0-2CCE-4315-9643-AC0BBE1DFD93}" dt="2021-06-27T19:23:38.517" v="892" actId="1076"/>
          <ac:graphicFrameMkLst>
            <pc:docMk/>
            <pc:sldMk cId="1160609295" sldId="861"/>
            <ac:graphicFrameMk id="39" creationId="{D75C1FE9-02A0-944B-94CF-9F3A9C754D9D}"/>
          </ac:graphicFrameMkLst>
        </pc:graphicFrameChg>
      </pc:sldChg>
    </pc:docChg>
  </pc:docChgLst>
  <pc:docChgLst>
    <pc:chgData name="Yashmi Shirish Sevak" userId="S::sevak.y@northeastern.edu::d3161108-5192-4a73-af70-a9e39c05ada3" providerId="AD" clId="Web-{10F3B70A-8D8D-47B0-A4AD-26FEA9BEDE39}"/>
    <pc:docChg chg="modSld">
      <pc:chgData name="Yashmi Shirish Sevak" userId="S::sevak.y@northeastern.edu::d3161108-5192-4a73-af70-a9e39c05ada3" providerId="AD" clId="Web-{10F3B70A-8D8D-47B0-A4AD-26FEA9BEDE39}" dt="2021-06-29T23:06:03.869" v="374" actId="20577"/>
      <pc:docMkLst>
        <pc:docMk/>
      </pc:docMkLst>
      <pc:sldChg chg="modSp">
        <pc:chgData name="Yashmi Shirish Sevak" userId="S::sevak.y@northeastern.edu::d3161108-5192-4a73-af70-a9e39c05ada3" providerId="AD" clId="Web-{10F3B70A-8D8D-47B0-A4AD-26FEA9BEDE39}" dt="2021-06-29T22:56:16.149" v="297" actId="1076"/>
        <pc:sldMkLst>
          <pc:docMk/>
          <pc:sldMk cId="2836528014" sldId="844"/>
        </pc:sldMkLst>
        <pc:grpChg chg="mod">
          <ac:chgData name="Yashmi Shirish Sevak" userId="S::sevak.y@northeastern.edu::d3161108-5192-4a73-af70-a9e39c05ada3" providerId="AD" clId="Web-{10F3B70A-8D8D-47B0-A4AD-26FEA9BEDE39}" dt="2021-06-29T22:56:16.149" v="297" actId="1076"/>
          <ac:grpSpMkLst>
            <pc:docMk/>
            <pc:sldMk cId="2836528014" sldId="844"/>
            <ac:grpSpMk id="37" creationId="{C2DC2D69-EA2E-9444-B0B9-B5EF57984133}"/>
          </ac:grpSpMkLst>
        </pc:grpChg>
      </pc:sldChg>
      <pc:sldChg chg="modSp">
        <pc:chgData name="Yashmi Shirish Sevak" userId="S::sevak.y@northeastern.edu::d3161108-5192-4a73-af70-a9e39c05ada3" providerId="AD" clId="Web-{10F3B70A-8D8D-47B0-A4AD-26FEA9BEDE39}" dt="2021-06-29T22:55:52.039" v="296"/>
        <pc:sldMkLst>
          <pc:docMk/>
          <pc:sldMk cId="1079051505" sldId="854"/>
        </pc:sldMkLst>
        <pc:graphicFrameChg chg="mod modGraphic">
          <ac:chgData name="Yashmi Shirish Sevak" userId="S::sevak.y@northeastern.edu::d3161108-5192-4a73-af70-a9e39c05ada3" providerId="AD" clId="Web-{10F3B70A-8D8D-47B0-A4AD-26FEA9BEDE39}" dt="2021-06-29T22:55:52.039" v="296"/>
          <ac:graphicFrameMkLst>
            <pc:docMk/>
            <pc:sldMk cId="1079051505" sldId="854"/>
            <ac:graphicFrameMk id="8" creationId="{9041EB26-B488-8448-8C59-C6C7ADCBBA8B}"/>
          </ac:graphicFrameMkLst>
        </pc:graphicFrameChg>
      </pc:sldChg>
      <pc:sldChg chg="modSp">
        <pc:chgData name="Yashmi Shirish Sevak" userId="S::sevak.y@northeastern.edu::d3161108-5192-4a73-af70-a9e39c05ada3" providerId="AD" clId="Web-{10F3B70A-8D8D-47B0-A4AD-26FEA9BEDE39}" dt="2021-06-29T23:06:03.869" v="374" actId="20577"/>
        <pc:sldMkLst>
          <pc:docMk/>
          <pc:sldMk cId="1215562892" sldId="857"/>
        </pc:sldMkLst>
        <pc:spChg chg="mod">
          <ac:chgData name="Yashmi Shirish Sevak" userId="S::sevak.y@northeastern.edu::d3161108-5192-4a73-af70-a9e39c05ada3" providerId="AD" clId="Web-{10F3B70A-8D8D-47B0-A4AD-26FEA9BEDE39}" dt="2021-06-29T23:06:03.869" v="374" actId="20577"/>
          <ac:spMkLst>
            <pc:docMk/>
            <pc:sldMk cId="1215562892" sldId="857"/>
            <ac:spMk id="2" creationId="{C80BE65D-C9CD-4BD0-843C-CF82C6634CDA}"/>
          </ac:spMkLst>
        </pc:spChg>
      </pc:sldChg>
      <pc:sldChg chg="modSp">
        <pc:chgData name="Yashmi Shirish Sevak" userId="S::sevak.y@northeastern.edu::d3161108-5192-4a73-af70-a9e39c05ada3" providerId="AD" clId="Web-{10F3B70A-8D8D-47B0-A4AD-26FEA9BEDE39}" dt="2021-06-29T22:36:03.318" v="258" actId="14100"/>
        <pc:sldMkLst>
          <pc:docMk/>
          <pc:sldMk cId="3453191145" sldId="865"/>
        </pc:sldMkLst>
        <pc:spChg chg="mod">
          <ac:chgData name="Yashmi Shirish Sevak" userId="S::sevak.y@northeastern.edu::d3161108-5192-4a73-af70-a9e39c05ada3" providerId="AD" clId="Web-{10F3B70A-8D8D-47B0-A4AD-26FEA9BEDE39}" dt="2021-06-29T22:28:49.783" v="114" actId="14100"/>
          <ac:spMkLst>
            <pc:docMk/>
            <pc:sldMk cId="3453191145" sldId="865"/>
            <ac:spMk id="7" creationId="{B4AEDCF3-C594-4454-A75C-EC12816D14FE}"/>
          </ac:spMkLst>
        </pc:spChg>
        <pc:spChg chg="mod">
          <ac:chgData name="Yashmi Shirish Sevak" userId="S::sevak.y@northeastern.edu::d3161108-5192-4a73-af70-a9e39c05ada3" providerId="AD" clId="Web-{10F3B70A-8D8D-47B0-A4AD-26FEA9BEDE39}" dt="2021-06-29T22:36:03.318" v="258" actId="14100"/>
          <ac:spMkLst>
            <pc:docMk/>
            <pc:sldMk cId="3453191145" sldId="865"/>
            <ac:spMk id="10" creationId="{B73C5C5F-8E69-4DD3-A0AC-F4A43C99A14B}"/>
          </ac:spMkLst>
        </pc:spChg>
      </pc:sldChg>
    </pc:docChg>
  </pc:docChgLst>
  <pc:docChgLst>
    <pc:chgData name="Anmol Atmaram Desai" userId="S::desai.anm@northeastern.edu::95234695-f281-4f1c-ad68-19624a7648c8" providerId="AD" clId="Web-{AF7BF1F0-22DD-42EE-B0FF-910AE005EC8C}"/>
    <pc:docChg chg="modSld">
      <pc:chgData name="Anmol Atmaram Desai" userId="S::desai.anm@northeastern.edu::95234695-f281-4f1c-ad68-19624a7648c8" providerId="AD" clId="Web-{AF7BF1F0-22DD-42EE-B0FF-910AE005EC8C}" dt="2021-06-29T00:55:15.409" v="4" actId="20577"/>
      <pc:docMkLst>
        <pc:docMk/>
      </pc:docMkLst>
      <pc:sldChg chg="modSp">
        <pc:chgData name="Anmol Atmaram Desai" userId="S::desai.anm@northeastern.edu::95234695-f281-4f1c-ad68-19624a7648c8" providerId="AD" clId="Web-{AF7BF1F0-22DD-42EE-B0FF-910AE005EC8C}" dt="2021-06-29T00:55:15.409" v="4" actId="20577"/>
        <pc:sldMkLst>
          <pc:docMk/>
          <pc:sldMk cId="3694615959" sldId="863"/>
        </pc:sldMkLst>
        <pc:spChg chg="mod">
          <ac:chgData name="Anmol Atmaram Desai" userId="S::desai.anm@northeastern.edu::95234695-f281-4f1c-ad68-19624a7648c8" providerId="AD" clId="Web-{AF7BF1F0-22DD-42EE-B0FF-910AE005EC8C}" dt="2021-06-29T00:55:15.409" v="4" actId="20577"/>
          <ac:spMkLst>
            <pc:docMk/>
            <pc:sldMk cId="3694615959" sldId="863"/>
            <ac:spMk id="73" creationId="{AFB2F8FB-D6EF-2246-912B-D69D72930F0C}"/>
          </ac:spMkLst>
        </pc:spChg>
      </pc:sldChg>
    </pc:docChg>
  </pc:docChgLst>
  <pc:docChgLst>
    <pc:chgData name="Yashmi Shirish Sevak" userId="S::sevak.y@northeastern.edu::d3161108-5192-4a73-af70-a9e39c05ada3" providerId="AD" clId="Web-{FB51BDDB-8A92-4192-BFC5-1B6D6B356FB3}"/>
    <pc:docChg chg="modSld">
      <pc:chgData name="Yashmi Shirish Sevak" userId="S::sevak.y@northeastern.edu::d3161108-5192-4a73-af70-a9e39c05ada3" providerId="AD" clId="Web-{FB51BDDB-8A92-4192-BFC5-1B6D6B356FB3}" dt="2021-06-29T02:56:59.020" v="8" actId="1076"/>
      <pc:docMkLst>
        <pc:docMk/>
      </pc:docMkLst>
      <pc:sldChg chg="modSp">
        <pc:chgData name="Yashmi Shirish Sevak" userId="S::sevak.y@northeastern.edu::d3161108-5192-4a73-af70-a9e39c05ada3" providerId="AD" clId="Web-{FB51BDDB-8A92-4192-BFC5-1B6D6B356FB3}" dt="2021-06-29T02:56:59.020" v="8" actId="1076"/>
        <pc:sldMkLst>
          <pc:docMk/>
          <pc:sldMk cId="498759107" sldId="856"/>
        </pc:sldMkLst>
        <pc:graphicFrameChg chg="mod modGraphic">
          <ac:chgData name="Yashmi Shirish Sevak" userId="S::sevak.y@northeastern.edu::d3161108-5192-4a73-af70-a9e39c05ada3" providerId="AD" clId="Web-{FB51BDDB-8A92-4192-BFC5-1B6D6B356FB3}" dt="2021-06-29T02:56:59.020" v="8" actId="1076"/>
          <ac:graphicFrameMkLst>
            <pc:docMk/>
            <pc:sldMk cId="498759107" sldId="856"/>
            <ac:graphicFrameMk id="9" creationId="{19B4AC2A-6501-3645-A79E-45F18CFBAF62}"/>
          </ac:graphicFrameMkLst>
        </pc:graphicFrameChg>
      </pc:sldChg>
    </pc:docChg>
  </pc:docChgLst>
  <pc:docChgLst>
    <pc:chgData name="Yashmi Shirish Sevak" userId="S::sevak.y@northeastern.edu::d3161108-5192-4a73-af70-a9e39c05ada3" providerId="AD" clId="Web-{4217221C-3344-40DA-AC8C-8373A8658C87}"/>
    <pc:docChg chg="modSld">
      <pc:chgData name="Yashmi Shirish Sevak" userId="S::sevak.y@northeastern.edu::d3161108-5192-4a73-af70-a9e39c05ada3" providerId="AD" clId="Web-{4217221C-3344-40DA-AC8C-8373A8658C87}" dt="2021-06-25T23:04:24.144" v="93" actId="20577"/>
      <pc:docMkLst>
        <pc:docMk/>
      </pc:docMkLst>
      <pc:sldChg chg="addSp delSp modSp">
        <pc:chgData name="Yashmi Shirish Sevak" userId="S::sevak.y@northeastern.edu::d3161108-5192-4a73-af70-a9e39c05ada3" providerId="AD" clId="Web-{4217221C-3344-40DA-AC8C-8373A8658C87}" dt="2021-06-25T23:04:24.144" v="93" actId="20577"/>
        <pc:sldMkLst>
          <pc:docMk/>
          <pc:sldMk cId="1215562892" sldId="857"/>
        </pc:sldMkLst>
        <pc:spChg chg="add mod">
          <ac:chgData name="Yashmi Shirish Sevak" userId="S::sevak.y@northeastern.edu::d3161108-5192-4a73-af70-a9e39c05ada3" providerId="AD" clId="Web-{4217221C-3344-40DA-AC8C-8373A8658C87}" dt="2021-06-25T23:04:24.144" v="93" actId="20577"/>
          <ac:spMkLst>
            <pc:docMk/>
            <pc:sldMk cId="1215562892" sldId="857"/>
            <ac:spMk id="2" creationId="{C80BE65D-C9CD-4BD0-843C-CF82C6634CDA}"/>
          </ac:spMkLst>
        </pc:spChg>
        <pc:spChg chg="add del mod">
          <ac:chgData name="Yashmi Shirish Sevak" userId="S::sevak.y@northeastern.edu::d3161108-5192-4a73-af70-a9e39c05ada3" providerId="AD" clId="Web-{4217221C-3344-40DA-AC8C-8373A8658C87}" dt="2021-06-25T22:57:00.352" v="3"/>
          <ac:spMkLst>
            <pc:docMk/>
            <pc:sldMk cId="1215562892" sldId="857"/>
            <ac:spMk id="3" creationId="{05D85CA6-C54C-4F5B-9126-8A1EEBDA6E72}"/>
          </ac:spMkLst>
        </pc:spChg>
      </pc:sldChg>
    </pc:docChg>
  </pc:docChgLst>
  <pc:docChgLst>
    <pc:chgData name="Quoc Tuong Dong" userId="S::dong.qu@northeastern.edu::87607ed2-5cf3-4a22-882b-46f2148277f0" providerId="AD" clId="Web-{64EB5652-1BFF-4528-89B7-DF59045D4C50}"/>
    <pc:docChg chg="modSld">
      <pc:chgData name="Quoc Tuong Dong" userId="S::dong.qu@northeastern.edu::87607ed2-5cf3-4a22-882b-46f2148277f0" providerId="AD" clId="Web-{64EB5652-1BFF-4528-89B7-DF59045D4C50}" dt="2021-07-03T21:38:38.963" v="2" actId="20577"/>
      <pc:docMkLst>
        <pc:docMk/>
      </pc:docMkLst>
      <pc:sldChg chg="modSp">
        <pc:chgData name="Quoc Tuong Dong" userId="S::dong.qu@northeastern.edu::87607ed2-5cf3-4a22-882b-46f2148277f0" providerId="AD" clId="Web-{64EB5652-1BFF-4528-89B7-DF59045D4C50}" dt="2021-07-03T21:38:38.963" v="2" actId="20577"/>
        <pc:sldMkLst>
          <pc:docMk/>
          <pc:sldMk cId="1141474660" sldId="859"/>
        </pc:sldMkLst>
        <pc:spChg chg="mod">
          <ac:chgData name="Quoc Tuong Dong" userId="S::dong.qu@northeastern.edu::87607ed2-5cf3-4a22-882b-46f2148277f0" providerId="AD" clId="Web-{64EB5652-1BFF-4528-89B7-DF59045D4C50}" dt="2021-07-03T21:38:38.963" v="2" actId="20577"/>
          <ac:spMkLst>
            <pc:docMk/>
            <pc:sldMk cId="1141474660" sldId="859"/>
            <ac:spMk id="73" creationId="{AFB2F8FB-D6EF-2246-912B-D69D72930F0C}"/>
          </ac:spMkLst>
        </pc:spChg>
      </pc:sldChg>
    </pc:docChg>
  </pc:docChgLst>
  <pc:docChgLst>
    <pc:chgData name="Quoc Tuong Dong" userId="S::dong.qu@northeastern.edu::87607ed2-5cf3-4a22-882b-46f2148277f0" providerId="AD" clId="Web-{B1CD4361-545E-49D4-BE31-DCD1136D0E9A}"/>
    <pc:docChg chg="modSld">
      <pc:chgData name="Quoc Tuong Dong" userId="S::dong.qu@northeastern.edu::87607ed2-5cf3-4a22-882b-46f2148277f0" providerId="AD" clId="Web-{B1CD4361-545E-49D4-BE31-DCD1136D0E9A}" dt="2021-06-27T20:05:54.822" v="199" actId="20577"/>
      <pc:docMkLst>
        <pc:docMk/>
      </pc:docMkLst>
      <pc:sldChg chg="addSp delSp modSp">
        <pc:chgData name="Quoc Tuong Dong" userId="S::dong.qu@northeastern.edu::87607ed2-5cf3-4a22-882b-46f2148277f0" providerId="AD" clId="Web-{B1CD4361-545E-49D4-BE31-DCD1136D0E9A}" dt="2021-06-27T20:05:54.822" v="199" actId="20577"/>
        <pc:sldMkLst>
          <pc:docMk/>
          <pc:sldMk cId="2551451769" sldId="842"/>
        </pc:sldMkLst>
        <pc:spChg chg="add del mod">
          <ac:chgData name="Quoc Tuong Dong" userId="S::dong.qu@northeastern.edu::87607ed2-5cf3-4a22-882b-46f2148277f0" providerId="AD" clId="Web-{B1CD4361-545E-49D4-BE31-DCD1136D0E9A}" dt="2021-06-27T20:03:40.073" v="28"/>
          <ac:spMkLst>
            <pc:docMk/>
            <pc:sldMk cId="2551451769" sldId="842"/>
            <ac:spMk id="3" creationId="{F28CC9D2-99CB-4FAF-8083-C65A5B600150}"/>
          </ac:spMkLst>
        </pc:spChg>
        <pc:spChg chg="mod">
          <ac:chgData name="Quoc Tuong Dong" userId="S::dong.qu@northeastern.edu::87607ed2-5cf3-4a22-882b-46f2148277f0" providerId="AD" clId="Web-{B1CD4361-545E-49D4-BE31-DCD1136D0E9A}" dt="2021-06-27T20:05:54.822" v="199" actId="20577"/>
          <ac:spMkLst>
            <pc:docMk/>
            <pc:sldMk cId="2551451769" sldId="842"/>
            <ac:spMk id="5" creationId="{9A778F23-476C-474D-8C90-C665EC843C4D}"/>
          </ac:spMkLst>
        </pc:spChg>
        <pc:spChg chg="add del mod">
          <ac:chgData name="Quoc Tuong Dong" userId="S::dong.qu@northeastern.edu::87607ed2-5cf3-4a22-882b-46f2148277f0" providerId="AD" clId="Web-{B1CD4361-545E-49D4-BE31-DCD1136D0E9A}" dt="2021-06-27T20:03:54.838" v="30"/>
          <ac:spMkLst>
            <pc:docMk/>
            <pc:sldMk cId="2551451769" sldId="842"/>
            <ac:spMk id="8" creationId="{87C9AE45-FF42-46BC-8ABF-66F1ECFB2369}"/>
          </ac:spMkLst>
        </pc:spChg>
      </pc:sldChg>
    </pc:docChg>
  </pc:docChgLst>
  <pc:docChgLst>
    <pc:chgData name="Yashmi Shirish Sevak" userId="S::sevak.y@northeastern.edu::d3161108-5192-4a73-af70-a9e39c05ada3" providerId="AD" clId="Web-{40DC6525-CEEC-4BAB-8B71-22A71BD5C47A}"/>
    <pc:docChg chg="addSld modSld">
      <pc:chgData name="Yashmi Shirish Sevak" userId="S::sevak.y@northeastern.edu::d3161108-5192-4a73-af70-a9e39c05ada3" providerId="AD" clId="Web-{40DC6525-CEEC-4BAB-8B71-22A71BD5C47A}" dt="2021-06-25T23:22:34.707" v="110" actId="1076"/>
      <pc:docMkLst>
        <pc:docMk/>
      </pc:docMkLst>
      <pc:sldChg chg="modSp">
        <pc:chgData name="Yashmi Shirish Sevak" userId="S::sevak.y@northeastern.edu::d3161108-5192-4a73-af70-a9e39c05ada3" providerId="AD" clId="Web-{40DC6525-CEEC-4BAB-8B71-22A71BD5C47A}" dt="2021-06-25T23:22:34.707" v="110" actId="1076"/>
        <pc:sldMkLst>
          <pc:docMk/>
          <pc:sldMk cId="1215562892" sldId="857"/>
        </pc:sldMkLst>
        <pc:spChg chg="mod">
          <ac:chgData name="Yashmi Shirish Sevak" userId="S::sevak.y@northeastern.edu::d3161108-5192-4a73-af70-a9e39c05ada3" providerId="AD" clId="Web-{40DC6525-CEEC-4BAB-8B71-22A71BD5C47A}" dt="2021-06-25T23:22:34.707" v="110" actId="1076"/>
          <ac:spMkLst>
            <pc:docMk/>
            <pc:sldMk cId="1215562892" sldId="857"/>
            <ac:spMk id="2" creationId="{C80BE65D-C9CD-4BD0-843C-CF82C6634CDA}"/>
          </ac:spMkLst>
        </pc:spChg>
      </pc:sldChg>
      <pc:sldChg chg="modSp new">
        <pc:chgData name="Yashmi Shirish Sevak" userId="S::sevak.y@northeastern.edu::d3161108-5192-4a73-af70-a9e39c05ada3" providerId="AD" clId="Web-{40DC6525-CEEC-4BAB-8B71-22A71BD5C47A}" dt="2021-06-25T23:21:12.489" v="107" actId="20577"/>
        <pc:sldMkLst>
          <pc:docMk/>
          <pc:sldMk cId="1803709442" sldId="866"/>
        </pc:sldMkLst>
        <pc:spChg chg="mod">
          <ac:chgData name="Yashmi Shirish Sevak" userId="S::sevak.y@northeastern.edu::d3161108-5192-4a73-af70-a9e39c05ada3" providerId="AD" clId="Web-{40DC6525-CEEC-4BAB-8B71-22A71BD5C47A}" dt="2021-06-25T23:18:51.771" v="66" actId="20577"/>
          <ac:spMkLst>
            <pc:docMk/>
            <pc:sldMk cId="1803709442" sldId="866"/>
            <ac:spMk id="2" creationId="{0569C441-933E-4DE8-9B80-F1D5600C05E0}"/>
          </ac:spMkLst>
        </pc:spChg>
        <pc:spChg chg="mod">
          <ac:chgData name="Yashmi Shirish Sevak" userId="S::sevak.y@northeastern.edu::d3161108-5192-4a73-af70-a9e39c05ada3" providerId="AD" clId="Web-{40DC6525-CEEC-4BAB-8B71-22A71BD5C47A}" dt="2021-06-25T23:21:12.489" v="107" actId="20577"/>
          <ac:spMkLst>
            <pc:docMk/>
            <pc:sldMk cId="1803709442" sldId="866"/>
            <ac:spMk id="3" creationId="{BBFC0382-7BEA-4343-812B-D2A81CF97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1FDFC-8250-AD46-B773-8125051BCCF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F624-DD5C-304D-B845-4CA850FA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0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9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/>
              <a:t>Use this chart to document the Production subnet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6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1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9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100" kern="1200">
              <a:solidFill>
                <a:schemeClr val="tx1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100"/>
              <a:t>When</a:t>
            </a:r>
            <a:r>
              <a:rPr lang="en-US" sz="1100" baseline="0"/>
              <a:t> configuring Auto Scaling groups, follow the same instance types as the ones previously configured.</a:t>
            </a:r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9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100"/>
              <a:t>To ensure that the architecture can handle doubling the number of servers to support its rapid growth, set the minimum capacity to 2 and the maximum capacity to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92397-0699-5249-96BB-FDA4CA85BF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latin typeface="+mn-lt"/>
              </a:rPr>
              <a:t>For your preparations, the customer provided this diagram of their current architecture.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latin typeface="+mn-lt"/>
              </a:rPr>
              <a:t>The current architecture has three tiers: a web tier, a database tier, and an application tier. They are configured as follows: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latin typeface="+mn-lt"/>
              </a:rPr>
              <a:t>Web Tier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Two physical servers (Two CPUs / 4-GB memory)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Microsoft Windows 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2016</a:t>
            </a: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mazon Ember" panose="020B0603020204020204" pitchFamily="34" charset="0"/>
              </a:rPr>
              <a:t> 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Base with Internet Information Services (IIS)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High Availability Proxy load balancer used to balance traffic between the web servers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Application Tier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Two physical servers (Four CPUs / 16-GB memory)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Microsoft Windows 2016 Base with 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Internet Information Services (IIS)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High Availability Proxy load balancer used to balance traffic between app servers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latin typeface="+mn-lt"/>
              </a:rPr>
              <a:t>Database Tier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One physical server (Eight CPUs / 32-GB memory / 5-TB storage)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SQL Server Standard Edition with Microsoft Windows 2016 Base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mazon Ember" panose="02000000000000000000" pitchFamily="2" charset="0"/>
                <a:cs typeface="Amazon Ember" panose="020B0603020204020204" pitchFamily="34" charset="0"/>
              </a:rPr>
              <a:t>DBAs access and manage the database, but no RDMBS or advanced configuration is required.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mazon Ember" panose="02000000000000000000" pitchFamily="2" charset="0"/>
              <a:cs typeface="Amazon Ember" panose="020B0603020204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mazon Ember" panose="02000000000000000000" pitchFamily="2" charset="0"/>
              <a:cs typeface="Amazon Ember" panose="020B06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make a list of potential services and the why it was selected. For example, we know that we need to manage user access and we would use IAM to do that.</a:t>
            </a:r>
            <a:endParaRPr lang="en-US" sz="1100">
              <a:latin typeface="+mn-lt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>
              <a:latin typeface="+mn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make a list of potential services and the why it was selected. For example, we know that we need to manage user access and we would use IAM to do that.</a:t>
            </a:r>
            <a:endParaRPr lang="en-US" sz="1100">
              <a:latin typeface="+mn-lt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>
              <a:latin typeface="+mn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Use this chart to document users, groups, and roles that need to be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7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/>
              <a:t>Use this chart to document the groups and their associated permissions.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3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/>
              <a:t>Use this chart to document the Production subnet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F624-DD5C-304D-B845-4CA850FA0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B293F-3223-4148-8FC0-4957EAA0B9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1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732" y="2688719"/>
            <a:ext cx="6609493" cy="834496"/>
          </a:xfrm>
        </p:spPr>
        <p:txBody>
          <a:bodyPr anchor="b">
            <a:noAutofit/>
          </a:bodyPr>
          <a:lstStyle>
            <a:lvl1pPr algn="l">
              <a:defRPr sz="4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733" y="3523215"/>
            <a:ext cx="6056582" cy="41857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0DEBD7B-5FA9-4992-A601-EB72CF54989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2185650" y="2540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12600" imgH="9142560" progId="Photoshop.Image.17">
                  <p:embed/>
                </p:oleObj>
              </mc:Choice>
              <mc:Fallback>
                <p:oleObj name="Image" r:id="rId4" imgW="12600" imgH="9142560" progId="Photoshop.Image.17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0DEBD7B-5FA9-4992-A601-EB72CF5498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85650" y="25400"/>
                        <a:ext cx="95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120EA26-A6C6-4FDA-A6D6-DC0B8AAABE75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2186206" y="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12600" imgH="9142560" progId="Photoshop.Image.17">
                  <p:embed/>
                </p:oleObj>
              </mc:Choice>
              <mc:Fallback>
                <p:oleObj name="Image" r:id="rId6" imgW="12600" imgH="9142560" progId="Photoshop.Image.17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120EA26-A6C6-4FDA-A6D6-DC0B8AAABE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86206" y="0"/>
                        <a:ext cx="95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26AC82-D0B0-B344-AEB0-A73095601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© 2018 Amazon Web Services, Inc. or its Affiliates. All rights reserved. Amazon confidential.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1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EF8435-E29E-D44E-B393-2A2597CA3C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8" y="263527"/>
            <a:ext cx="11115261" cy="77946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8" y="1243016"/>
            <a:ext cx="10515600" cy="4913308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3"/>
              </a:buBlip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3"/>
              </a:buBlip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3"/>
              </a:buBlip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3"/>
              </a:buBlip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fld id="{9FC43BFD-8FF7-A343-A8A6-E2338FCE8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B072B9-D7D2-5945-9DEC-714400D3C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© 2018 Amazon Web Services, Inc. or its Affiliates. All rights reserved. Amazon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33591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7A4752-9394-EF43-8785-993072B754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2770243"/>
            <a:ext cx="11115261" cy="779463"/>
          </a:xfrm>
        </p:spPr>
        <p:txBody>
          <a:bodyPr>
            <a:noAutofit/>
          </a:bodyPr>
          <a:lstStyle>
            <a:lvl1pPr>
              <a:defRPr sz="6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fld id="{9FC43BFD-8FF7-A343-A8A6-E2338FCE8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D109-F517-6C47-BC28-4FE5CA6F7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© 2018 Amazon Web Services, Inc. or its Affiliates. All rights reserved. Amazon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7021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00D1B8-786D-A14A-BC8F-1CD55F6A16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30" y="-2237"/>
            <a:ext cx="12221730" cy="6860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8539" y="263527"/>
            <a:ext cx="11115261" cy="77946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539" y="1440305"/>
            <a:ext cx="11352570" cy="4913308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974725" indent="-4572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428750" indent="-4572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fld id="{9FC43BFD-8FF7-A343-A8A6-E2338FCE8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87C53-21CC-4861-A773-CA9C4A46D5DF}"/>
              </a:ext>
            </a:extLst>
          </p:cNvPr>
          <p:cNvSpPr/>
          <p:nvPr userDrawn="1"/>
        </p:nvSpPr>
        <p:spPr>
          <a:xfrm>
            <a:off x="12099313" y="6815016"/>
            <a:ext cx="939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C1BA2EB-5B12-D94A-A5C6-4BBE3D931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© 2018 Amazon Web Services, Inc. or its Affiliates. All rights reserved. Amazon confidential.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83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A2D68D2-D08F-2241-94C9-53E6599FE3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" y="-2237"/>
            <a:ext cx="12193268" cy="6860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8539" y="263527"/>
            <a:ext cx="11115261" cy="77946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8539" y="1440305"/>
            <a:ext cx="5075583" cy="4913308"/>
          </a:xfr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fld id="{9FC43BFD-8FF7-A343-A8A6-E2338FCE8046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3EF237-8DE6-4679-839B-F52D6B83D30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2175800" y="-3144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2600" imgH="9142560" progId="Photoshop.Image.17">
                  <p:embed/>
                </p:oleObj>
              </mc:Choice>
              <mc:Fallback>
                <p:oleObj name="Image" r:id="rId5" imgW="12600" imgH="9142560" progId="Photoshop.Image.17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3EF237-8DE6-4679-839B-F52D6B83D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75800" y="-31440"/>
                        <a:ext cx="95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387C53-21CC-4861-A773-CA9C4A46D5DF}"/>
              </a:ext>
            </a:extLst>
          </p:cNvPr>
          <p:cNvSpPr/>
          <p:nvPr userDrawn="1"/>
        </p:nvSpPr>
        <p:spPr>
          <a:xfrm>
            <a:off x="12099313" y="6815016"/>
            <a:ext cx="939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5796169" y="1440305"/>
            <a:ext cx="5075583" cy="4913308"/>
          </a:xfr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38539" y="1440305"/>
            <a:ext cx="10515600" cy="4913308"/>
          </a:xfr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3752B6E-1984-3444-8377-D318DD1D8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© 2018 Amazon Web Services, Inc. or its Affiliates. All rights reserved. Amazon confidential.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9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05441E-E90C-CE48-8E12-F97B5C0398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8" y="1"/>
            <a:ext cx="12187063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54881"/>
            <a:ext cx="11353800" cy="4741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23D-29A6-8842-B051-884AF11C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" y="6356350"/>
            <a:ext cx="71215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Amazon Web Services, Inc. or its Affiliates. All rights reserved. Amazon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2CE2-4890-844F-9F42-6817B9C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A95138-A96E-2F42-A959-2EFD44FE4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A7EB49-3B1F-FC47-870D-71A20620E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8" y="1"/>
            <a:ext cx="12187063" cy="68579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FA07-23FF-FB4D-BB89-05E2E862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" y="6356350"/>
            <a:ext cx="7121568" cy="365125"/>
          </a:xfrm>
        </p:spPr>
        <p:txBody>
          <a:bodyPr/>
          <a:lstStyle/>
          <a:p>
            <a:r>
              <a:rPr lang="en-US"/>
              <a:t>© 2018 Amazon Web Services, Inc. or its Affiliates. All rights reserved. Amazon confidential.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127-ED7F-7C41-B530-EB0C6E8B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11353800" cy="4648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8A33-23FE-0C4F-9E8F-25B4C5A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138-A96E-2F42-A959-2EFD44FE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00D1B8-786D-A14A-BC8F-1CD55F6A16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30" y="-2237"/>
            <a:ext cx="12221730" cy="6860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8539" y="263527"/>
            <a:ext cx="11115261" cy="77946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539" y="1440305"/>
            <a:ext cx="11352570" cy="4913308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974725" indent="-4572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428750" indent="-4572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fld id="{9FC43BFD-8FF7-A343-A8A6-E2338FCE8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87C53-21CC-4861-A773-CA9C4A46D5DF}"/>
              </a:ext>
            </a:extLst>
          </p:cNvPr>
          <p:cNvSpPr/>
          <p:nvPr userDrawn="1"/>
        </p:nvSpPr>
        <p:spPr>
          <a:xfrm>
            <a:off x="12099313" y="6815016"/>
            <a:ext cx="939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51791" y="6480313"/>
            <a:ext cx="4108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© 2018,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71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F0B29-9AD8-3F4E-B00F-6715996A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F7ED-6BC6-EE49-BB58-F5E1626A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8256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6CDC-6754-7F41-80F8-675EEA440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© 2018 Amazon Web Services, Inc. or its Affiliates. All rights reserved. Amazon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72AE-1203-5947-A950-5866F541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fld id="{B6A95138-A96E-2F42-A959-2EFD44FE4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56" r:id="rId6"/>
    <p:sldLayoutId id="2147483650" r:id="rId7"/>
    <p:sldLayoutId id="214748366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232F3E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232F3E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232F3E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232F3E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232F3E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232F3E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7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B037-CB3C-7D43-9CC0-0006D54FA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– Cloud Solution Framework for a Medical Startup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F22C4-4CAB-F646-A6E4-1780B0B55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161" y="3705777"/>
            <a:ext cx="6284212" cy="2833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i="1">
                <a:latin typeface="Amazon Ember Light"/>
              </a:rPr>
              <a:t>Group No.6: </a:t>
            </a:r>
            <a:endParaRPr lang="en-US" i="1"/>
          </a:p>
          <a:p>
            <a:pPr algn="ctr"/>
            <a:r>
              <a:rPr lang="en-US">
                <a:latin typeface="Amazon Ember Light"/>
              </a:rPr>
              <a:t>Anmol Atmaram Desai</a:t>
            </a:r>
          </a:p>
          <a:p>
            <a:pPr algn="ctr"/>
            <a:r>
              <a:rPr lang="en-US">
                <a:latin typeface="Amazon Ember Light"/>
              </a:rPr>
              <a:t>Quoc Tuong Dong</a:t>
            </a:r>
          </a:p>
          <a:p>
            <a:pPr algn="ctr"/>
            <a:r>
              <a:rPr lang="en-US">
                <a:latin typeface="Amazon Ember Light"/>
              </a:rPr>
              <a:t>Yashmi Shirish Sevak</a:t>
            </a:r>
          </a:p>
          <a:p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56AB85-834E-5149-842F-B7919AD73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© 2018 Amazon Web Services, Inc. or its Affiliates. All rights reserved. Amazon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09902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F05B-565C-BA4B-BA52-ABC5C43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428" y="6356350"/>
            <a:ext cx="2743200" cy="365125"/>
          </a:xfrm>
        </p:spPr>
        <p:txBody>
          <a:bodyPr/>
          <a:lstStyle/>
          <a:p>
            <a:fld id="{9FC43BFD-8FF7-A343-A8A6-E2338FCE804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EE701C9-5F50-A547-B8BF-67376F96660F}"/>
              </a:ext>
            </a:extLst>
          </p:cNvPr>
          <p:cNvSpPr txBox="1">
            <a:spLocks/>
          </p:cNvSpPr>
          <p:nvPr/>
        </p:nvSpPr>
        <p:spPr>
          <a:xfrm>
            <a:off x="390939" y="382060"/>
            <a:ext cx="11115261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36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sz="3600" b="1" u="sng"/>
              <a:t> </a:t>
            </a:r>
            <a:r>
              <a:rPr lang="en-US" sz="3600"/>
              <a:t>– </a:t>
            </a:r>
            <a:r>
              <a:rPr lang="en-US" sz="3600" i="1">
                <a:solidFill>
                  <a:srgbClr val="FFFF00"/>
                </a:solidFill>
              </a:rPr>
              <a:t>User Authentication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C2D69-EA2E-9444-B0B9-B5EF57984133}"/>
              </a:ext>
            </a:extLst>
          </p:cNvPr>
          <p:cNvGrpSpPr/>
          <p:nvPr/>
        </p:nvGrpSpPr>
        <p:grpSpPr>
          <a:xfrm>
            <a:off x="2019948" y="2197378"/>
            <a:ext cx="7933508" cy="2801033"/>
            <a:chOff x="1719786" y="2189034"/>
            <a:chExt cx="7933508" cy="2801033"/>
          </a:xfrm>
        </p:grpSpPr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D019BAB-2845-1D4E-BE33-1168525458C3}"/>
                </a:ext>
              </a:extLst>
            </p:cNvPr>
            <p:cNvCxnSpPr>
              <a:stCxn id="45" idx="2"/>
              <a:endCxn id="67" idx="0"/>
            </p:cNvCxnSpPr>
            <p:nvPr/>
          </p:nvCxnSpPr>
          <p:spPr>
            <a:xfrm rot="5400000">
              <a:off x="4130864" y="1414949"/>
              <a:ext cx="347529" cy="3340884"/>
            </a:xfrm>
            <a:prstGeom prst="bentConnector3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FBB52643-5FA9-C745-9195-13E0DB8024B3}"/>
                </a:ext>
              </a:extLst>
            </p:cNvPr>
            <p:cNvCxnSpPr>
              <a:stCxn id="45" idx="2"/>
              <a:endCxn id="53" idx="0"/>
            </p:cNvCxnSpPr>
            <p:nvPr/>
          </p:nvCxnSpPr>
          <p:spPr>
            <a:xfrm rot="16200000" flipH="1">
              <a:off x="6159643" y="2727054"/>
              <a:ext cx="359777" cy="72892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8EB4E98-D7E1-3647-A611-98D9B725A727}"/>
                </a:ext>
              </a:extLst>
            </p:cNvPr>
            <p:cNvGrpSpPr/>
            <p:nvPr/>
          </p:nvGrpSpPr>
          <p:grpSpPr>
            <a:xfrm>
              <a:off x="1719786" y="3259156"/>
              <a:ext cx="1828800" cy="1472442"/>
              <a:chOff x="1042712" y="1753945"/>
              <a:chExt cx="1765504" cy="1472442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336A0FB-7425-DA42-BC2F-D0CD3129E698}"/>
                  </a:ext>
                </a:extLst>
              </p:cNvPr>
              <p:cNvSpPr txBox="1"/>
              <p:nvPr/>
            </p:nvSpPr>
            <p:spPr>
              <a:xfrm>
                <a:off x="1042712" y="1753945"/>
                <a:ext cx="1765504" cy="5847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+mn-lt"/>
                    <a:ea typeface="Amazon Ember" panose="020B0603020204020204" pitchFamily="34" charset="0"/>
                    <a:cs typeface="Amazon Ember" panose="020B0603020204020204" pitchFamily="34" charset="0"/>
                  </a:rPr>
                  <a:t>System Administrator </a:t>
                </a:r>
                <a:endParaRPr lang="en-US" sz="160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F41F91-C414-7E4C-862D-4E72EFEE844C}"/>
                  </a:ext>
                </a:extLst>
              </p:cNvPr>
              <p:cNvSpPr txBox="1"/>
              <p:nvPr/>
            </p:nvSpPr>
            <p:spPr>
              <a:xfrm>
                <a:off x="1176962" y="2340620"/>
                <a:ext cx="149700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System Admin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5ADF48-35A2-E64E-9F47-73718646BF30}"/>
                  </a:ext>
                </a:extLst>
              </p:cNvPr>
              <p:cNvSpPr txBox="1"/>
              <p:nvPr/>
            </p:nvSpPr>
            <p:spPr>
              <a:xfrm>
                <a:off x="1176962" y="2887833"/>
                <a:ext cx="149700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Network Admin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26EAD55-0350-DF41-A2CF-718C46C034BE}"/>
                  </a:ext>
                </a:extLst>
              </p:cNvPr>
              <p:cNvCxnSpPr>
                <a:stCxn id="67" idx="2"/>
                <a:endCxn id="68" idx="0"/>
              </p:cNvCxnSpPr>
              <p:nvPr/>
            </p:nvCxnSpPr>
            <p:spPr>
              <a:xfrm flipH="1">
                <a:off x="1925462" y="2338720"/>
                <a:ext cx="2" cy="190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6B5BEF-EC7A-3246-8DE4-37ABD74EE939}"/>
                  </a:ext>
                </a:extLst>
              </p:cNvPr>
              <p:cNvCxnSpPr>
                <a:stCxn id="68" idx="2"/>
                <a:endCxn id="69" idx="0"/>
              </p:cNvCxnSpPr>
              <p:nvPr/>
            </p:nvCxnSpPr>
            <p:spPr>
              <a:xfrm>
                <a:off x="1925462" y="2679174"/>
                <a:ext cx="0" cy="208659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CC43E06-2273-954A-BB9C-2037E04CA888}"/>
                </a:ext>
              </a:extLst>
            </p:cNvPr>
            <p:cNvGrpSpPr/>
            <p:nvPr/>
          </p:nvGrpSpPr>
          <p:grpSpPr>
            <a:xfrm>
              <a:off x="3754689" y="3259156"/>
              <a:ext cx="1828800" cy="1718663"/>
              <a:chOff x="3697791" y="1753945"/>
              <a:chExt cx="1951066" cy="171866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8E8AA5-28C6-D948-A0F1-55A923A0D379}"/>
                  </a:ext>
                </a:extLst>
              </p:cNvPr>
              <p:cNvSpPr txBox="1"/>
              <p:nvPr/>
            </p:nvSpPr>
            <p:spPr>
              <a:xfrm>
                <a:off x="3697791" y="1753945"/>
                <a:ext cx="1951066" cy="5847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+mn-lt"/>
                    <a:ea typeface="Amazon Ember" panose="020B0603020204020204" pitchFamily="34" charset="0"/>
                    <a:cs typeface="Amazon Ember" panose="020B0603020204020204" pitchFamily="34" charset="0"/>
                  </a:rPr>
                  <a:t>Database Administrator </a:t>
                </a:r>
                <a:r>
                  <a:rPr lang="en-US" sz="160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 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896F0D-6884-BA43-8C1E-7E82AA4F2B57}"/>
                  </a:ext>
                </a:extLst>
              </p:cNvPr>
              <p:cNvSpPr txBox="1"/>
              <p:nvPr/>
            </p:nvSpPr>
            <p:spPr>
              <a:xfrm>
                <a:off x="3818036" y="2351058"/>
                <a:ext cx="1710571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Database administrator I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2376E7-B2C5-A945-B024-631039B2E355}"/>
                  </a:ext>
                </a:extLst>
              </p:cNvPr>
              <p:cNvSpPr txBox="1"/>
              <p:nvPr/>
            </p:nvSpPr>
            <p:spPr>
              <a:xfrm>
                <a:off x="3818036" y="2887833"/>
                <a:ext cx="1710571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Database administrator II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BD05909-4487-EE43-966A-F61AB3785B9F}"/>
                  </a:ext>
                </a:extLst>
              </p:cNvPr>
              <p:cNvCxnSpPr>
                <a:stCxn id="62" idx="2"/>
                <a:endCxn id="63" idx="0"/>
              </p:cNvCxnSpPr>
              <p:nvPr/>
            </p:nvCxnSpPr>
            <p:spPr>
              <a:xfrm flipH="1">
                <a:off x="4673322" y="2338720"/>
                <a:ext cx="2" cy="12338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DD9742E-2617-AB42-8A87-45C33AFF4C91}"/>
                  </a:ext>
                </a:extLst>
              </p:cNvPr>
              <p:cNvCxnSpPr>
                <a:stCxn id="63" idx="2"/>
                <a:endCxn id="64" idx="0"/>
              </p:cNvCxnSpPr>
              <p:nvPr/>
            </p:nvCxnSpPr>
            <p:spPr>
              <a:xfrm flipV="1">
                <a:off x="4673322" y="2887833"/>
                <a:ext cx="0" cy="4800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7070AA1-1CAD-9641-AD9B-27131D6AFA43}"/>
                </a:ext>
              </a:extLst>
            </p:cNvPr>
            <p:cNvGrpSpPr/>
            <p:nvPr/>
          </p:nvGrpSpPr>
          <p:grpSpPr>
            <a:xfrm>
              <a:off x="5789592" y="3271404"/>
              <a:ext cx="1828800" cy="1718663"/>
              <a:chOff x="6416443" y="1753945"/>
              <a:chExt cx="1800602" cy="1718663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B59C654-3136-0E4C-87B7-C8B769956419}"/>
                  </a:ext>
                </a:extLst>
              </p:cNvPr>
              <p:cNvSpPr txBox="1"/>
              <p:nvPr/>
            </p:nvSpPr>
            <p:spPr>
              <a:xfrm>
                <a:off x="6416443" y="1753945"/>
                <a:ext cx="1800602" cy="5847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+mn-lt"/>
                    <a:ea typeface="Amazon Ember" panose="020B0603020204020204" pitchFamily="34" charset="0"/>
                    <a:cs typeface="Amazon Ember" panose="020B0603020204020204" pitchFamily="34" charset="0"/>
                  </a:rPr>
                  <a:t>Monitoring</a:t>
                </a:r>
                <a:r>
                  <a:rPr lang="en-US" sz="1600">
                    <a:solidFill>
                      <a:schemeClr val="bg1"/>
                    </a:solidFill>
                    <a:ea typeface="Amazon Ember" panose="020B0603020204020204" pitchFamily="34" charset="0"/>
                    <a:cs typeface="Amazon Ember" panose="020B0603020204020204" pitchFamily="34" charset="0"/>
                  </a:rPr>
                  <a:t>/Auditing</a:t>
                </a:r>
                <a:r>
                  <a:rPr lang="en-US" sz="1600">
                    <a:solidFill>
                      <a:schemeClr val="bg1"/>
                    </a:solidFill>
                    <a:latin typeface="+mn-lt"/>
                    <a:ea typeface="Amazon Ember" panose="020B0603020204020204" pitchFamily="34" charset="0"/>
                    <a:cs typeface="Amazon Ember" panose="020B0603020204020204" pitchFamily="34" charset="0"/>
                  </a:rPr>
                  <a:t> Group</a:t>
                </a:r>
                <a:endParaRPr lang="en-US" sz="1600">
                  <a:solidFill>
                    <a:schemeClr val="bg1"/>
                  </a:solidFill>
                  <a:latin typeface="Amazon Ember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70915DE-FFA9-9349-8D4F-040F8D69813D}"/>
                  </a:ext>
                </a:extLst>
              </p:cNvPr>
              <p:cNvSpPr txBox="1"/>
              <p:nvPr/>
            </p:nvSpPr>
            <p:spPr>
              <a:xfrm>
                <a:off x="6473290" y="2887833"/>
                <a:ext cx="1687678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1600">
                    <a:ea typeface="+mn-lt"/>
                    <a:cs typeface="+mn-lt"/>
                  </a:rPr>
                  <a:t>Network Security</a:t>
                </a:r>
              </a:p>
              <a:p>
                <a:pPr algn="ctr"/>
                <a:endParaRPr lang="en-US" sz="1600">
                  <a:latin typeface="Amazon Ember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F85544-3344-7243-8B47-F6AA0EAB172B}"/>
                  </a:ext>
                </a:extLst>
              </p:cNvPr>
              <p:cNvSpPr txBox="1"/>
              <p:nvPr/>
            </p:nvSpPr>
            <p:spPr>
              <a:xfrm>
                <a:off x="6529366" y="2351058"/>
                <a:ext cx="157552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1600">
                    <a:latin typeface="Amazon Ember"/>
                  </a:rPr>
                  <a:t>Database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95E2603-AD74-624C-98F1-04D80C0BCFA2}"/>
                  </a:ext>
                </a:extLst>
              </p:cNvPr>
              <p:cNvCxnSpPr>
                <a:stCxn id="53" idx="2"/>
                <a:endCxn id="56" idx="0"/>
              </p:cNvCxnSpPr>
              <p:nvPr/>
            </p:nvCxnSpPr>
            <p:spPr>
              <a:xfrm>
                <a:off x="7316744" y="2338720"/>
                <a:ext cx="385" cy="12338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FB98C02-CC56-4C44-B2A4-2DD891617EC5}"/>
                  </a:ext>
                </a:extLst>
              </p:cNvPr>
              <p:cNvCxnSpPr>
                <a:cxnSpLocks/>
                <a:stCxn id="55" idx="0"/>
                <a:endCxn id="56" idx="2"/>
              </p:cNvCxnSpPr>
              <p:nvPr/>
            </p:nvCxnSpPr>
            <p:spPr>
              <a:xfrm flipV="1">
                <a:off x="7317129" y="2689612"/>
                <a:ext cx="0" cy="198221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DCDC894-0578-ED4F-834F-8D5CB8416524}"/>
                </a:ext>
              </a:extLst>
            </p:cNvPr>
            <p:cNvSpPr/>
            <p:nvPr/>
          </p:nvSpPr>
          <p:spPr>
            <a:xfrm>
              <a:off x="4921392" y="2189034"/>
              <a:ext cx="2107355" cy="72259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3C7DB2-6243-3046-A763-1E78DD3B47D3}"/>
                </a:ext>
              </a:extLst>
            </p:cNvPr>
            <p:cNvSpPr txBox="1"/>
            <p:nvPr/>
          </p:nvSpPr>
          <p:spPr>
            <a:xfrm>
              <a:off x="4828032" y="2276221"/>
              <a:ext cx="22769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Medical Company </a:t>
              </a:r>
              <a:r>
                <a:rPr lang="en-US" sz="160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</a:t>
              </a:r>
              <a:r>
                <a:rPr lang="en-US" sz="1600" b="1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Account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10DD7A5A-86F1-0B42-86A4-B651F38002BD}"/>
                </a:ext>
              </a:extLst>
            </p:cNvPr>
            <p:cNvCxnSpPr>
              <a:stCxn id="45" idx="2"/>
              <a:endCxn id="62" idx="0"/>
            </p:cNvCxnSpPr>
            <p:nvPr/>
          </p:nvCxnSpPr>
          <p:spPr>
            <a:xfrm rot="5400000">
              <a:off x="5148316" y="2432401"/>
              <a:ext cx="347529" cy="1305981"/>
            </a:xfrm>
            <a:prstGeom prst="bentConnector3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9EFA1ED1-6129-224B-9A2C-D05BB1E80909}"/>
                </a:ext>
              </a:extLst>
            </p:cNvPr>
            <p:cNvCxnSpPr>
              <a:stCxn id="45" idx="2"/>
              <a:endCxn id="50" idx="0"/>
            </p:cNvCxnSpPr>
            <p:nvPr/>
          </p:nvCxnSpPr>
          <p:spPr>
            <a:xfrm rot="16200000" flipH="1">
              <a:off x="7177092" y="1709603"/>
              <a:ext cx="359778" cy="276382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695999E-4822-E74D-B4F7-A9199BB690A8}"/>
                </a:ext>
              </a:extLst>
            </p:cNvPr>
            <p:cNvGrpSpPr/>
            <p:nvPr/>
          </p:nvGrpSpPr>
          <p:grpSpPr>
            <a:xfrm>
              <a:off x="7824494" y="3271405"/>
              <a:ext cx="1828800" cy="935667"/>
              <a:chOff x="3697791" y="1753945"/>
              <a:chExt cx="1951066" cy="93566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A69B2D-DB8A-004A-A391-B5E4301D8692}"/>
                  </a:ext>
                </a:extLst>
              </p:cNvPr>
              <p:cNvSpPr txBox="1"/>
              <p:nvPr/>
            </p:nvSpPr>
            <p:spPr>
              <a:xfrm>
                <a:off x="3697791" y="1753945"/>
                <a:ext cx="1951066" cy="3385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Role: IAM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A0C414-B12C-8241-B903-62B1E4589323}"/>
                  </a:ext>
                </a:extLst>
              </p:cNvPr>
              <p:cNvSpPr txBox="1"/>
              <p:nvPr/>
            </p:nvSpPr>
            <p:spPr>
              <a:xfrm>
                <a:off x="3818036" y="2351058"/>
                <a:ext cx="1710571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1600">
                    <a:latin typeface="Amazon Ember"/>
                    <a:ea typeface="Amazon Ember" panose="020B0603020204020204" pitchFamily="34" charset="0"/>
                    <a:cs typeface="Amazon Ember" panose="020B0603020204020204" pitchFamily="34" charset="0"/>
                  </a:rPr>
                  <a:t>Database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5306E69-C610-C84C-8C3B-BEB5F7AC190A}"/>
                  </a:ext>
                </a:extLst>
              </p:cNvPr>
              <p:cNvCxnSpPr>
                <a:stCxn id="50" idx="2"/>
                <a:endCxn id="51" idx="0"/>
              </p:cNvCxnSpPr>
              <p:nvPr/>
            </p:nvCxnSpPr>
            <p:spPr>
              <a:xfrm flipH="1">
                <a:off x="4673322" y="2092499"/>
                <a:ext cx="2" cy="258559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F83CA1-6227-4AFA-97DA-7DFDEAB50E88}"/>
              </a:ext>
            </a:extLst>
          </p:cNvPr>
          <p:cNvCxnSpPr/>
          <p:nvPr/>
        </p:nvCxnSpPr>
        <p:spPr>
          <a:xfrm flipV="1">
            <a:off x="9055530" y="4246141"/>
            <a:ext cx="0" cy="19822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D72BB6-80FC-4B2F-8C88-992D9F2F3570}"/>
              </a:ext>
            </a:extLst>
          </p:cNvPr>
          <p:cNvSpPr txBox="1"/>
          <p:nvPr/>
        </p:nvSpPr>
        <p:spPr>
          <a:xfrm>
            <a:off x="8252872" y="4439944"/>
            <a:ext cx="16033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>
                <a:ea typeface="+mn-lt"/>
                <a:cs typeface="+mn-lt"/>
              </a:rPr>
              <a:t>Cloud Analytics</a:t>
            </a:r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9D16F3-B38A-42B9-90D3-9E47E487B029}"/>
              </a:ext>
            </a:extLst>
          </p:cNvPr>
          <p:cNvSpPr txBox="1"/>
          <p:nvPr/>
        </p:nvSpPr>
        <p:spPr>
          <a:xfrm>
            <a:off x="8252871" y="4982739"/>
            <a:ext cx="16033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>
                <a:latin typeface="Amazon Ember"/>
                <a:ea typeface="Amazon Ember" panose="020B0603020204020204" pitchFamily="34" charset="0"/>
                <a:cs typeface="Amazon Ember" panose="020B0603020204020204" pitchFamily="34" charset="0"/>
              </a:rPr>
              <a:t>Cloud Security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04B408-31AA-40F8-A587-1F8C9C793DB5}"/>
              </a:ext>
            </a:extLst>
          </p:cNvPr>
          <p:cNvCxnSpPr/>
          <p:nvPr/>
        </p:nvCxnSpPr>
        <p:spPr>
          <a:xfrm flipV="1">
            <a:off x="9055530" y="4788935"/>
            <a:ext cx="0" cy="19822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F05B-565C-BA4B-BA52-ABC5C43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428" y="6356350"/>
            <a:ext cx="2743200" cy="365125"/>
          </a:xfrm>
        </p:spPr>
        <p:txBody>
          <a:bodyPr/>
          <a:lstStyle/>
          <a:p>
            <a:fld id="{9FC43BFD-8FF7-A343-A8A6-E2338FCE8046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75C1FE9-02A0-944B-94CF-9F3A9C754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84070"/>
              </p:ext>
            </p:extLst>
          </p:nvPr>
        </p:nvGraphicFramePr>
        <p:xfrm>
          <a:off x="1446796" y="1265893"/>
          <a:ext cx="9276122" cy="5347662"/>
        </p:xfrm>
        <a:graphic>
          <a:graphicData uri="http://schemas.openxmlformats.org/drawingml/2006/table">
            <a:tbl>
              <a:tblPr firstRow="1" bandRow="1"/>
              <a:tblGrid>
                <a:gridCol w="225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5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55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Group/Role</a:t>
                      </a:r>
                      <a:r>
                        <a:rPr lang="en-US" sz="16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#</a:t>
                      </a:r>
                      <a:endParaRPr lang="en-US" sz="1600" b="1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Group/Role</a:t>
                      </a:r>
                      <a:r>
                        <a:rPr lang="en-US" sz="16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Name</a:t>
                      </a:r>
                      <a:endParaRPr lang="en-US" sz="1600" b="1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Permissions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lang="en-US" sz="1600" b="1" kern="120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System Administrator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600" u="none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System/Network Admin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Read/Write - All Services</a:t>
                      </a:r>
                    </a:p>
                  </a:txBody>
                  <a:tcPr marR="18288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1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lang="en-US" sz="1600" b="1" kern="120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Database Administrator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u="none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Database administrator- 1,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tx1"/>
                          </a:solidFill>
                        </a:rPr>
                        <a:t>Database administrator- 2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u="none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Read – EC2 &amp; Read/Write - CloudWatch, RDS, S3, DMS, EBS, Redshift, Backup</a:t>
                      </a:r>
                    </a:p>
                  </a:txBody>
                  <a:tcPr marR="18288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kern="120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Monitoring/ Auditing Group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Database, Network Security 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u="none" kern="1200">
                          <a:solidFill>
                            <a:schemeClr val="tx1"/>
                          </a:solidFill>
                          <a:effectLst/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Read/Write - EC2, AWS Cognito,  AWS Web App Firewall, AWS Firewall Manager, CloudWatch, CloudTrail, NAT Gateway, Route 53, VPC, AWS Secret Manager</a:t>
                      </a:r>
                    </a:p>
                  </a:txBody>
                  <a:tcPr marR="18288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160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/>
                        <a:t>Database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kern="1200">
                        <a:solidFill>
                          <a:schemeClr val="tx1"/>
                        </a:solidFill>
                        <a:latin typeface="Amazon Ember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effectLst/>
                        </a:rPr>
                        <a:t>EC2 &amp; Read/Write - CloudWatch, RDS, S3, DMS, EBS, Redshift, Backup.</a:t>
                      </a:r>
                    </a:p>
                  </a:txBody>
                  <a:tcPr marR="18288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133911"/>
                  </a:ext>
                </a:extLst>
              </a:tr>
              <a:tr h="657160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/>
                        <a:t>Cloud Analytics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kern="1200">
                        <a:solidFill>
                          <a:schemeClr val="tx1"/>
                        </a:solidFill>
                        <a:latin typeface="Amazon Ember"/>
                      </a:endParaRP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Read/Write - AWS </a:t>
                      </a:r>
                      <a:r>
                        <a:rPr lang="en-US" sz="1600" b="0" i="0" u="none" strike="noStrike" kern="1200" noProof="0" err="1">
                          <a:solidFill>
                            <a:schemeClr val="tx1"/>
                          </a:solidFill>
                          <a:effectLst/>
                        </a:rPr>
                        <a:t>HealthLake</a:t>
                      </a:r>
                      <a:r>
                        <a:rPr lang="en-US" sz="1600" b="0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, AWS SageMaker, AWS </a:t>
                      </a:r>
                      <a:r>
                        <a:rPr lang="en-US" sz="1600" b="0" i="0" u="none" strike="noStrike" kern="1200" noProof="0" err="1">
                          <a:solidFill>
                            <a:schemeClr val="tx1"/>
                          </a:solidFill>
                          <a:effectLst/>
                        </a:rPr>
                        <a:t>QuickSight</a:t>
                      </a:r>
                      <a:r>
                        <a:rPr lang="en-US" sz="1600" b="0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, AWS Personal Health Dashboard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544"/>
                  </a:ext>
                </a:extLst>
              </a:tr>
              <a:tr h="657160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/>
                        <a:t>Cloud Security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kern="1200">
                        <a:solidFill>
                          <a:schemeClr val="tx1"/>
                        </a:solidFill>
                        <a:latin typeface="Amazon Ember"/>
                      </a:endParaRP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effectLst/>
                        </a:rPr>
                        <a:t>Read/Write- AWS Web App Firewall, AWS Firewall Manager, CloudWatch, CloudTrail, NAT Gateway, Route 53, VPC, AWS Secret Manager.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51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60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F05B-565C-BA4B-BA52-ABC5C43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428" y="6356350"/>
            <a:ext cx="2743200" cy="365125"/>
          </a:xfrm>
        </p:spPr>
        <p:txBody>
          <a:bodyPr/>
          <a:lstStyle/>
          <a:p>
            <a:fld id="{9FC43BFD-8FF7-A343-A8A6-E2338FCE80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EE701C9-5F50-A547-B8BF-67376F96660F}"/>
              </a:ext>
            </a:extLst>
          </p:cNvPr>
          <p:cNvSpPr txBox="1">
            <a:spLocks/>
          </p:cNvSpPr>
          <p:nvPr/>
        </p:nvSpPr>
        <p:spPr>
          <a:xfrm>
            <a:off x="390939" y="382060"/>
            <a:ext cx="11115261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36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sz="3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/>
              <a:t>–  </a:t>
            </a:r>
            <a:r>
              <a:rPr lang="en-US" sz="3600">
                <a:solidFill>
                  <a:srgbClr val="FFFF00"/>
                </a:solidFill>
              </a:rPr>
              <a:t>Network and Security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D88855-059E-3545-8204-105FFF6C2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54264"/>
              </p:ext>
            </p:extLst>
          </p:nvPr>
        </p:nvGraphicFramePr>
        <p:xfrm>
          <a:off x="757790" y="1444011"/>
          <a:ext cx="10439393" cy="4341916"/>
        </p:xfrm>
        <a:graphic>
          <a:graphicData uri="http://schemas.openxmlformats.org/drawingml/2006/table">
            <a:tbl>
              <a:tblPr firstRow="1" bandRow="1"/>
              <a:tblGrid>
                <a:gridCol w="129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9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11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VPC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Region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Purpose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Subnets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AZs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CIDR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Range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4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000" b="1" u="none" kern="120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u="none" kern="1200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Us-east-1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rtl="0" eaLnBrk="1" latinLnBrk="0" hangingPunct="1"/>
                      <a:r>
                        <a:rPr lang="en-US" sz="1000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Deployment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 algn="r" defTabSz="400050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2</a:t>
                      </a:r>
                    </a:p>
                  </a:txBody>
                  <a:tcPr marR="182880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Amazon Ember"/>
                        </a:rPr>
                        <a:t>10.0.1.0/16</a:t>
                      </a:r>
                      <a:endParaRPr lang="en-US"/>
                    </a:p>
                  </a:txBody>
                  <a:tcPr marR="182880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4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 u="none" kern="1200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u="none" kern="1200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Us-east-1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</a:rPr>
                        <a:t>Disaster Recovery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1</a:t>
                      </a:r>
                    </a:p>
                  </a:txBody>
                  <a:tcPr marR="182880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10.0.2.0/16</a:t>
                      </a:r>
                      <a:endParaRPr lang="en-US"/>
                    </a:p>
                  </a:txBody>
                  <a:tcPr marR="182880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47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kern="1200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Us-east-1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</a:rPr>
                        <a:t>Development and Testing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/>
                        <a:t>10.0.3.0/16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410225"/>
                  </a:ext>
                </a:extLst>
              </a:tr>
              <a:tr h="274312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kern="1200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Us-west-1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Deployment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2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10.0.4.0/16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786620"/>
                  </a:ext>
                </a:extLst>
              </a:tr>
              <a:tr h="280547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kern="1200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Us-west-1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Disaster Recovery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10.0.5.0/16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58633"/>
                  </a:ext>
                </a:extLst>
              </a:tr>
              <a:tr h="280547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/>
                        <a:t>ap-south-1</a:t>
                      </a:r>
                      <a:endParaRPr lang="en-US" sz="10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Deployment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2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10.0.6.0/16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01580"/>
                  </a:ext>
                </a:extLst>
              </a:tr>
              <a:tr h="280547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/>
                        <a:t>ap-south-1</a:t>
                      </a:r>
                      <a:endParaRPr lang="en-US" sz="10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</a:rPr>
                        <a:t>Disaster Recovery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10.0.7.0/16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458457"/>
                  </a:ext>
                </a:extLst>
              </a:tr>
              <a:tr h="280547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latin typeface="Calibri"/>
                        </a:rPr>
                        <a:t>ap-northeast-1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2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10.0.8.0/16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385017"/>
                  </a:ext>
                </a:extLst>
              </a:tr>
              <a:tr h="280547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/>
                        <a:t>ap-northeast-1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</a:rPr>
                        <a:t>Disaster Recovery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10.0.9.0/16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72584"/>
                  </a:ext>
                </a:extLst>
              </a:tr>
              <a:tr h="280547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/>
                        <a:t>ap-southeast-2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</a:rPr>
                        <a:t>Deployment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2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10.0.10.0/16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499678"/>
                  </a:ext>
                </a:extLst>
              </a:tr>
              <a:tr h="280547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/>
                        <a:t>ap-southeast-2</a:t>
                      </a:r>
                      <a:endParaRPr lang="en-US" sz="10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</a:rPr>
                        <a:t>Disaster Recovery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10.0.11.0/16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12897"/>
                  </a:ext>
                </a:extLst>
              </a:tr>
              <a:tr h="280547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/>
                        <a:t>eu-central-1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10.0.12.0/16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01092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latin typeface="Calibri"/>
                        </a:rPr>
                        <a:t>eu-central-1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1200" noProof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Disaster Recovery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10.0.13.0/16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723153"/>
                  </a:ext>
                </a:extLst>
              </a:tr>
              <a:tr h="280547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/>
                        <a:t>eu-west-1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Deployment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0" i="0" u="none" strike="noStrike" noProof="0"/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</a:t>
                      </a:r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noProof="0"/>
                        <a:t>10.0.14.0/16</a:t>
                      </a:r>
                      <a:endParaRPr lang="en-US"/>
                    </a:p>
                  </a:txBody>
                  <a:tcPr marR="18288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0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23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F05B-565C-BA4B-BA52-ABC5C43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428" y="6356350"/>
            <a:ext cx="2743200" cy="365125"/>
          </a:xfrm>
        </p:spPr>
        <p:txBody>
          <a:bodyPr/>
          <a:lstStyle/>
          <a:p>
            <a:fld id="{9FC43BFD-8FF7-A343-A8A6-E2338FCE804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895D36-AF6E-9E4D-BFEF-0C5C32612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33085"/>
              </p:ext>
            </p:extLst>
          </p:nvPr>
        </p:nvGraphicFramePr>
        <p:xfrm>
          <a:off x="1031051" y="1237389"/>
          <a:ext cx="10413999" cy="4937760"/>
        </p:xfrm>
        <a:graphic>
          <a:graphicData uri="http://schemas.openxmlformats.org/drawingml/2006/table">
            <a:tbl>
              <a:tblPr firstRow="1" bandRow="1"/>
              <a:tblGrid>
                <a:gridCol w="1860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Subnet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Name</a:t>
                      </a:r>
                      <a:endParaRPr lang="en-US" sz="1200" b="1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VPC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Subnet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</a:t>
                      </a:r>
                      <a:r>
                        <a:rPr lang="en-US" sz="1200" b="1" u="none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Type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(Public/private)</a:t>
                      </a:r>
                      <a:endParaRPr lang="en-US" sz="1200" b="1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AZ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Subnet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</a:t>
                      </a:r>
                      <a:r>
                        <a:rPr lang="en-US" sz="12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 Region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457200">
                        <a:tabLst/>
                        <a:defRPr/>
                      </a:pPr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67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Public</a:t>
                      </a: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-web subnet1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us-east-1a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10.0.1.0/16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/>
                        <a:t>Private-App subnet2</a:t>
                      </a:r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  <a:endParaRPr lang="en-US" sz="1200" kern="1200">
                        <a:solidFill>
                          <a:schemeClr val="tx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Amazon Ember"/>
                        </a:rPr>
                        <a:t>Us-east-1a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/>
                        <a:t>10.0.2.0/16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Private-DB subnet3</a:t>
                      </a:r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</a:rPr>
                        <a:t>Us-east-1a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10.0.3.0/16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Public</a:t>
                      </a: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-web subnet1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u="none">
                          <a:solidFill>
                            <a:srgbClr val="474746"/>
                          </a:solidFill>
                          <a:latin typeface="Amazon Ember"/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Us-west-1a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10.0.4.0/16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/>
                        <a:t>Private-App subnet2</a:t>
                      </a:r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Us-west-1a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10.0.5.0/16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Private-DB subnet3</a:t>
                      </a:r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Us-west-1a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noProof="0"/>
                        <a:t>10.0.6.0/16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APAC Region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457200">
                        <a:tabLst/>
                        <a:defRPr/>
                      </a:pPr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457200">
                        <a:tabLst/>
                        <a:defRPr/>
                      </a:pPr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4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Public</a:t>
                      </a:r>
                      <a:r>
                        <a:rPr lang="en-US" sz="1200">
                          <a:latin typeface="Amazon Ember"/>
                        </a:rPr>
                        <a:t>-web subnet1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>
                          <a:solidFill>
                            <a:srgbClr val="474746"/>
                          </a:solidFill>
                          <a:latin typeface="Amazon Ember"/>
                        </a:rPr>
                        <a:t>Public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ap-south-1a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>
                          <a:latin typeface="Amazon Ember"/>
                        </a:rPr>
                        <a:t>10.0.7.0/16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986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/>
                        <a:t>Private-App subnet2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ap-south-1a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/>
                        <a:t>10.0.8.0/16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03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Private-DB subnet3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ap-south-1a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noProof="0"/>
                        <a:t>10.0.9.0/16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14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Public</a:t>
                      </a:r>
                      <a:r>
                        <a:rPr lang="en-US" sz="1200">
                          <a:latin typeface="Amazon Ember"/>
                        </a:rPr>
                        <a:t>-web subnet1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</a:rPr>
                        <a:t>#1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>
                          <a:solidFill>
                            <a:srgbClr val="474746"/>
                          </a:solidFill>
                          <a:latin typeface="Amazon Ember"/>
                        </a:rPr>
                        <a:t>Public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ap-northeast-1a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>
                          <a:latin typeface="Amazon Ember"/>
                        </a:rPr>
                        <a:t>10.0.10.0/16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63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/>
                        <a:t>Private-App subnet2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</a:rPr>
                        <a:t>#1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ap-northeast-1a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/>
                        <a:t>10.0.11.0/16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101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Private-DB subnet3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ap-northeast-1a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noProof="0"/>
                        <a:t>10.0.12.0/16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579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Public</a:t>
                      </a:r>
                      <a:r>
                        <a:rPr lang="en-US" sz="1200">
                          <a:latin typeface="Amazon Ember"/>
                        </a:rPr>
                        <a:t>-web subnet1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</a:rPr>
                        <a:t>#1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>
                          <a:solidFill>
                            <a:srgbClr val="474746"/>
                          </a:solidFill>
                          <a:latin typeface="Amazon Ember"/>
                        </a:rPr>
                        <a:t>Public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ap-southeast-2a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>
                          <a:latin typeface="Amazon Ember"/>
                        </a:rPr>
                        <a:t>10.0.13.0/16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33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/>
                        <a:t>Private-App subnet2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</a:rPr>
                        <a:t>#1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ap-southeast-2a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/>
                        <a:t>10.0.14.0/16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06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Private-DB subnet3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</a:rPr>
                        <a:t>#1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ap-southeast-2a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noProof="0"/>
                        <a:t>10.0.15.0/16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021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84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F05B-565C-BA4B-BA52-ABC5C43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428" y="6356350"/>
            <a:ext cx="2743200" cy="365125"/>
          </a:xfrm>
        </p:spPr>
        <p:txBody>
          <a:bodyPr/>
          <a:lstStyle/>
          <a:p>
            <a:fld id="{9FC43BFD-8FF7-A343-A8A6-E2338FCE804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895D36-AF6E-9E4D-BFEF-0C5C32612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22036"/>
              </p:ext>
            </p:extLst>
          </p:nvPr>
        </p:nvGraphicFramePr>
        <p:xfrm>
          <a:off x="1031051" y="1237389"/>
          <a:ext cx="10413999" cy="2194560"/>
        </p:xfrm>
        <a:graphic>
          <a:graphicData uri="http://schemas.openxmlformats.org/drawingml/2006/table">
            <a:tbl>
              <a:tblPr firstRow="1" bandRow="1"/>
              <a:tblGrid>
                <a:gridCol w="1860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Subnet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Name</a:t>
                      </a:r>
                      <a:endParaRPr lang="en-US" sz="1200" b="1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VPC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Subnet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</a:t>
                      </a:r>
                      <a:r>
                        <a:rPr lang="en-US" sz="1200" b="1" u="none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Type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(Public/private)</a:t>
                      </a:r>
                      <a:endParaRPr lang="en-US" sz="1200" b="1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AZ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Subnet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</a:t>
                      </a:r>
                      <a:r>
                        <a:rPr lang="en-US" sz="12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EU  Region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457200">
                        <a:tabLst/>
                        <a:defRPr/>
                      </a:pPr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67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Public</a:t>
                      </a: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-web subnet1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eu-central-1a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10.0.16.0/16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/>
                        <a:t>Private-App subnet2</a:t>
                      </a:r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  <a:endParaRPr lang="en-US" sz="1200" kern="1200">
                        <a:solidFill>
                          <a:schemeClr val="tx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/>
                        <a:t>eu-central-1a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/>
                        <a:t>10.0.17.0/16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Private-DB subnet3</a:t>
                      </a:r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eu-central-1a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10.0.18.0/16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Public</a:t>
                      </a: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-web subnet1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u="none">
                          <a:solidFill>
                            <a:srgbClr val="474746"/>
                          </a:solidFill>
                          <a:latin typeface="Amazon Ember"/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eu-west-1a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10.0.19.0/16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/>
                        <a:t>Private-App subnet2</a:t>
                      </a:r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eu-west-1a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10.0.20.0/16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Private-DB subnet3</a:t>
                      </a:r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474746"/>
                          </a:solidFill>
                        </a:rPr>
                        <a:t>Private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eu-west-1a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buNone/>
                        <a:tabLst/>
                        <a:defRPr/>
                      </a:pPr>
                      <a:r>
                        <a:rPr lang="en-US" sz="1200" b="0" i="0" u="none" strike="noStrike" noProof="0"/>
                        <a:t>10.0.21.0/16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24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A95510-1B1F-BE4F-B153-F5A3C1443E0C}"/>
              </a:ext>
            </a:extLst>
          </p:cNvPr>
          <p:cNvSpPr txBox="1"/>
          <p:nvPr/>
        </p:nvSpPr>
        <p:spPr>
          <a:xfrm>
            <a:off x="419099" y="5587479"/>
            <a:ext cx="621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mazon Ember" panose="02000000000000000000" pitchFamily="2" charset="0"/>
                <a:ea typeface="Amazon Ember" panose="02000000000000000000" pitchFamily="2" charset="0"/>
              </a:rPr>
              <a:t>* </a:t>
            </a:r>
            <a:r>
              <a:rPr lang="en-US" sz="1600">
                <a:solidFill>
                  <a:srgbClr val="47474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Tags</a:t>
            </a:r>
            <a:r>
              <a:rPr lang="en-US" sz="1600">
                <a:latin typeface="Amazon Ember" panose="02000000000000000000" pitchFamily="2" charset="0"/>
                <a:ea typeface="Amazon Ember" panose="02000000000000000000" pitchFamily="2" charset="0"/>
              </a:rPr>
              <a:t> must be configured as shown to meet the lab </a:t>
            </a:r>
            <a:r>
              <a:rPr lang="en-US" sz="1600">
                <a:solidFill>
                  <a:srgbClr val="47474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07635-D289-B542-9AC7-A864C81C8338}"/>
              </a:ext>
            </a:extLst>
          </p:cNvPr>
          <p:cNvSpPr txBox="1"/>
          <p:nvPr/>
        </p:nvSpPr>
        <p:spPr>
          <a:xfrm>
            <a:off x="419100" y="1423837"/>
            <a:ext cx="110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Description of the type, size, and justification for the instances</a:t>
            </a:r>
            <a:endParaRPr lang="en-US" sz="24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4EBAB-2988-2E40-918E-44FB1A350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34932"/>
              </p:ext>
            </p:extLst>
          </p:nvPr>
        </p:nvGraphicFramePr>
        <p:xfrm>
          <a:off x="209549" y="2039848"/>
          <a:ext cx="11772901" cy="3444240"/>
        </p:xfrm>
        <a:graphic>
          <a:graphicData uri="http://schemas.openxmlformats.org/drawingml/2006/table">
            <a:tbl>
              <a:tblPr firstRow="1" bandRow="1"/>
              <a:tblGrid>
                <a:gridCol w="85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7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1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947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Tier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Tag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*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OS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Type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Size 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Justification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# of </a:t>
                      </a:r>
                      <a:r>
                        <a:rPr lang="en-US" sz="20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instances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 Data?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77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Web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u="none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Key</a:t>
                      </a: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= Name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u="none" kern="1200" baseline="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Value</a:t>
                      </a: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= web-tier</a:t>
                      </a:r>
                      <a:endParaRPr lang="en-US" sz="1600" kern="1200">
                        <a:solidFill>
                          <a:schemeClr val="tx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kern="1200" baseline="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Microsoft Windows Server 2019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800" b="0" i="0" u="none" strike="noStrike" kern="1200" noProof="0"/>
                        <a:t>c5.large</a:t>
                      </a:r>
                      <a:endParaRPr lang="en-US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2 CPUs, 4GB Memory 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Compute </a:t>
                      </a:r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optimised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instance- To handle website traffic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>
                          <a:tab pos="1262063" algn="r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2-4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tabLst>
                          <a:tab pos="1262063" algn="r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Yes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59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App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Key =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Value = app-tier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</a:rPr>
                        <a:t>Microsoft Windows Server 2019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800" b="0" i="0" u="none" strike="noStrike" kern="1200" noProof="0"/>
                        <a:t>m5.xlarge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</a:rPr>
                        <a:t>4 CPUs, 16GB Memory </a:t>
                      </a:r>
                      <a:endParaRPr lang="en-US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General Purpose workloads- Application servers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2-4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Yes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1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DB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Key =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Value =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db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-tier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r5a.2xlarge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8 CPUs, 64GB Memory 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u="none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Memory intensive workloads- To handle high level DBs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 Master and 1 Standby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262063" algn="r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Not applicable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6ECE40-1C12-4852-A340-27241066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63527"/>
            <a:ext cx="11115261" cy="779463"/>
          </a:xfrm>
        </p:spPr>
        <p:txBody>
          <a:bodyPr>
            <a:normAutofit/>
          </a:bodyPr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/>
              <a:t> </a:t>
            </a:r>
            <a:r>
              <a:rPr lang="en-US" i="1">
                <a:solidFill>
                  <a:srgbClr val="FFFF00"/>
                </a:solidFill>
              </a:rPr>
              <a:t>– Web and Application Tier</a:t>
            </a:r>
          </a:p>
        </p:txBody>
      </p:sp>
    </p:spTree>
    <p:extLst>
      <p:ext uri="{BB962C8B-B14F-4D97-AF65-F5344CB8AC3E}">
        <p14:creationId xmlns:p14="http://schemas.microsoft.com/office/powerpoint/2010/main" val="216953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9EE701C9-5F50-A547-B8BF-67376F96660F}"/>
              </a:ext>
            </a:extLst>
          </p:cNvPr>
          <p:cNvSpPr txBox="1">
            <a:spLocks/>
          </p:cNvSpPr>
          <p:nvPr/>
        </p:nvSpPr>
        <p:spPr>
          <a:xfrm>
            <a:off x="390939" y="382060"/>
            <a:ext cx="11115261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3200"/>
              <a:t>Solution – Web and Application Tier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07635-D289-B542-9AC7-A864C81C8338}"/>
              </a:ext>
            </a:extLst>
          </p:cNvPr>
          <p:cNvSpPr txBox="1"/>
          <p:nvPr/>
        </p:nvSpPr>
        <p:spPr>
          <a:xfrm>
            <a:off x="419100" y="1423837"/>
            <a:ext cx="110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Load Balancer and instance security details</a:t>
            </a:r>
            <a:endParaRPr lang="en-US" sz="24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C464DA-C4A6-C34C-B20E-1FE328657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01862"/>
              </p:ext>
            </p:extLst>
          </p:nvPr>
        </p:nvGraphicFramePr>
        <p:xfrm>
          <a:off x="572082" y="1809883"/>
          <a:ext cx="10487186" cy="2112471"/>
        </p:xfrm>
        <a:graphic>
          <a:graphicData uri="http://schemas.openxmlformats.org/drawingml/2006/table">
            <a:tbl>
              <a:tblPr firstRow="1" bandRow="1"/>
              <a:tblGrid>
                <a:gridCol w="114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9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184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Load Balancer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Name*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External/Internal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Subnets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SG</a:t>
                      </a:r>
                      <a:r>
                        <a:rPr lang="en-US" sz="14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Name*</a:t>
                      </a:r>
                      <a:endParaRPr lang="en-US" sz="1400" b="1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Rule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Source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4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For </a:t>
                      </a:r>
                      <a:r>
                        <a:rPr lang="en-US" sz="1400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Web</a:t>
                      </a:r>
                      <a:r>
                        <a:rPr lang="en-US" sz="1400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Tier</a:t>
                      </a:r>
                      <a:endParaRPr lang="en-US" sz="1400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web-</a:t>
                      </a:r>
                      <a:r>
                        <a:rPr lang="en-US" sz="1400" u="none" err="1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elb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External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Public Subnet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u="none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web-</a:t>
                      </a:r>
                      <a:r>
                        <a:rPr lang="en-US" sz="1400" u="none" err="1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elb</a:t>
                      </a:r>
                      <a:r>
                        <a:rPr lang="en-US" sz="1400" u="none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-sg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kern="1200" baseline="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Port 443 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kern="1200" baseline="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02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For </a:t>
                      </a:r>
                      <a:r>
                        <a:rPr lang="en-US" sz="1400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App</a:t>
                      </a:r>
                      <a:r>
                        <a:rPr lang="en-US" sz="1400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Tier</a:t>
                      </a:r>
                      <a:endParaRPr lang="en-US" sz="1400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app-</a:t>
                      </a:r>
                      <a:r>
                        <a:rPr lang="en-US" sz="1400" u="none" err="1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elb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Internal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Private Subnet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u="none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app-</a:t>
                      </a:r>
                      <a:r>
                        <a:rPr lang="en-US" sz="1400" u="none" err="1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elb</a:t>
                      </a:r>
                      <a:r>
                        <a:rPr lang="en-US" sz="1400" u="none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-sg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Port 443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u="none">
                          <a:solidFill>
                            <a:srgbClr val="474746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Private Subnet IP as per different regions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41EB26-B488-8448-8C59-C6C7ADCBB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15426"/>
              </p:ext>
            </p:extLst>
          </p:nvPr>
        </p:nvGraphicFramePr>
        <p:xfrm>
          <a:off x="572552" y="3902618"/>
          <a:ext cx="10443918" cy="2192152"/>
        </p:xfrm>
        <a:graphic>
          <a:graphicData uri="http://schemas.openxmlformats.org/drawingml/2006/table">
            <a:tbl>
              <a:tblPr firstRow="1" bandRow="1"/>
              <a:tblGrid>
                <a:gridCol w="263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0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Instance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Tier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SG</a:t>
                      </a:r>
                      <a:r>
                        <a:rPr lang="en-US" sz="18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Name*</a:t>
                      </a:r>
                      <a:endParaRPr lang="en-US" sz="1800" b="1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Rule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Source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Web</a:t>
                      </a:r>
                      <a:r>
                        <a:rPr lang="en-US" sz="1600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Tier</a:t>
                      </a:r>
                      <a:endParaRPr lang="en-US" sz="1600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u="none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web-tier</a:t>
                      </a:r>
                      <a:r>
                        <a:rPr lang="en-US" sz="1600" u="none" baseline="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-sg</a:t>
                      </a:r>
                      <a:endParaRPr lang="en-US" sz="1600" u="none">
                        <a:solidFill>
                          <a:schemeClr val="tx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Port 443 (</a:t>
                      </a:r>
                      <a:r>
                        <a:rPr lang="en-US" sz="1600" b="0" i="0" u="none" strike="noStrike" kern="1200" baseline="0" noProof="0"/>
                        <a:t>web browsing port, is primarily used for HTTPS services)</a:t>
                      </a:r>
                      <a:endParaRPr lang="en-US" sz="1600" kern="1200" baseline="0">
                        <a:solidFill>
                          <a:schemeClr val="tx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u="none" kern="1200" baseline="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ALB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App</a:t>
                      </a:r>
                      <a:r>
                        <a:rPr lang="en-US" sz="1600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Tier</a:t>
                      </a:r>
                      <a:endParaRPr lang="en-US" sz="1600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u="none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app-tier-sg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Port 443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</a:rPr>
                        <a:t>ALB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Database Tier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u="none" err="1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db</a:t>
                      </a:r>
                      <a:r>
                        <a:rPr lang="en-US" sz="1600" u="none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-tier-sg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Port 1443 (</a:t>
                      </a:r>
                      <a:r>
                        <a:rPr lang="en-US" sz="1600" b="0" i="0" u="none" strike="noStrike" noProof="0"/>
                        <a:t>Aurora/MySQL/MariaDB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u="none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App Security Group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0D40BF-9E10-AF41-B72E-8308C9F00A84}"/>
              </a:ext>
            </a:extLst>
          </p:cNvPr>
          <p:cNvSpPr txBox="1"/>
          <p:nvPr/>
        </p:nvSpPr>
        <p:spPr>
          <a:xfrm>
            <a:off x="528547" y="6225520"/>
            <a:ext cx="621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Amazon Ember" panose="02000000000000000000" pitchFamily="2" charset="0"/>
                <a:ea typeface="Amazon Ember" panose="02000000000000000000" pitchFamily="2" charset="0"/>
              </a:defRPr>
            </a:lvl1pPr>
          </a:lstStyle>
          <a:p>
            <a:r>
              <a:rPr lang="en-US"/>
              <a:t>* Names must be configured as shown to meet the lab objectives</a:t>
            </a:r>
          </a:p>
        </p:txBody>
      </p:sp>
    </p:spTree>
    <p:extLst>
      <p:ext uri="{BB962C8B-B14F-4D97-AF65-F5344CB8AC3E}">
        <p14:creationId xmlns:p14="http://schemas.microsoft.com/office/powerpoint/2010/main" val="107905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9EE701C9-5F50-A547-B8BF-67376F96660F}"/>
              </a:ext>
            </a:extLst>
          </p:cNvPr>
          <p:cNvSpPr txBox="1">
            <a:spLocks/>
          </p:cNvSpPr>
          <p:nvPr/>
        </p:nvSpPr>
        <p:spPr>
          <a:xfrm>
            <a:off x="390939" y="382060"/>
            <a:ext cx="11115261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32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Solution-</a:t>
            </a:r>
            <a:r>
              <a:rPr lang="en-US" sz="3200"/>
              <a:t> </a:t>
            </a:r>
            <a:r>
              <a:rPr lang="en-US" sz="3200" i="1">
                <a:solidFill>
                  <a:srgbClr val="FFFF00"/>
                </a:solidFill>
              </a:rPr>
              <a:t>Detailed Requirements/ Business Continuity</a:t>
            </a:r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CD728-4D20-FC4B-B5EF-7771D1F79BAE}"/>
              </a:ext>
            </a:extLst>
          </p:cNvPr>
          <p:cNvSpPr txBox="1"/>
          <p:nvPr/>
        </p:nvSpPr>
        <p:spPr>
          <a:xfrm>
            <a:off x="511149" y="4925216"/>
            <a:ext cx="621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Amazon Ember" panose="02000000000000000000" pitchFamily="2" charset="0"/>
                <a:ea typeface="Amazon Ember" panose="02000000000000000000" pitchFamily="2" charset="0"/>
              </a:defRPr>
            </a:lvl1pPr>
          </a:lstStyle>
          <a:p>
            <a:r>
              <a:rPr lang="en-US"/>
              <a:t>* Names must be configured as shown to meet the lab objectives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B4AC2A-6501-3645-A79E-45F18CFBA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27464"/>
              </p:ext>
            </p:extLst>
          </p:nvPr>
        </p:nvGraphicFramePr>
        <p:xfrm>
          <a:off x="1218129" y="2047778"/>
          <a:ext cx="9046363" cy="3322320"/>
        </p:xfrm>
        <a:graphic>
          <a:graphicData uri="http://schemas.openxmlformats.org/drawingml/2006/table">
            <a:tbl>
              <a:tblPr firstRow="1" bandRow="1"/>
              <a:tblGrid>
                <a:gridCol w="81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4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4429">
                  <a:extLst>
                    <a:ext uri="{9D8B030D-6E8A-4147-A177-3AD203B41FA5}">
                      <a16:colId xmlns:a16="http://schemas.microsoft.com/office/drawing/2014/main" val="1439156335"/>
                    </a:ext>
                  </a:extLst>
                </a:gridCol>
                <a:gridCol w="138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15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Tier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OS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Size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Configuration</a:t>
                      </a:r>
                      <a:r>
                        <a:rPr lang="en-US" sz="20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Name*</a:t>
                      </a:r>
                      <a:endParaRPr lang="en-US" sz="2000" b="1">
                        <a:solidFill>
                          <a:schemeClr val="bg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baseline="0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Subnets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Security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7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Web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2000" b="0" i="0" u="none" strike="noStrike" kern="1200" baseline="0" noProof="0">
                          <a:solidFill>
                            <a:schemeClr val="tx1"/>
                          </a:solidFill>
                        </a:rPr>
                        <a:t>Microsoft Windows Server 2019</a:t>
                      </a:r>
                      <a:endParaRPr lang="en-US" sz="2000" kern="1200" baseline="0">
                        <a:solidFill>
                          <a:schemeClr val="tx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800" b="0" i="0" u="none" strike="noStrike" kern="1200" noProof="0"/>
                        <a:t>c5.large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Amazon Ember"/>
                        </a:rPr>
                        <a:t>2 CPUs, 4GB Memory 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u="none" kern="1200" err="1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WebTier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>
                        <a:buNone/>
                      </a:pPr>
                      <a:r>
                        <a:rPr lang="en-US" sz="2000" u="none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10.0.2.0/16</a:t>
                      </a:r>
                    </a:p>
                    <a:p>
                      <a:pPr marL="0" lvl="0" algn="ctr">
                        <a:buNone/>
                      </a:pPr>
                      <a:r>
                        <a:rPr lang="en-US" sz="2000" u="none" kern="1200">
                          <a:solidFill>
                            <a:schemeClr val="tx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10.0.5.0/16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000" b="0" i="0" u="none" strike="noStrike" noProof="0">
                          <a:solidFill>
                            <a:srgbClr val="474746"/>
                          </a:solidFill>
                        </a:rPr>
                        <a:t>web-</a:t>
                      </a:r>
                      <a:r>
                        <a:rPr lang="en-US" sz="2000" b="0" i="0" u="none" strike="noStrike" noProof="0" err="1">
                          <a:solidFill>
                            <a:srgbClr val="474746"/>
                          </a:solidFill>
                        </a:rPr>
                        <a:t>elb</a:t>
                      </a:r>
                      <a:r>
                        <a:rPr lang="en-US" sz="2000" b="0" i="0" u="none" strike="noStrike" noProof="0">
                          <a:solidFill>
                            <a:srgbClr val="474746"/>
                          </a:solidFill>
                        </a:rPr>
                        <a:t>-sg</a:t>
                      </a:r>
                      <a:endParaRPr lang="en-US" sz="2000" u="none">
                        <a:solidFill>
                          <a:schemeClr val="tx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1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u="none">
                          <a:solidFill>
                            <a:schemeClr val="bg1"/>
                          </a:solidFill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App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kern="1200" baseline="0" noProof="0">
                          <a:solidFill>
                            <a:schemeClr val="tx1"/>
                          </a:solidFill>
                        </a:rPr>
                        <a:t>Microsoft Windows Server 2019</a:t>
                      </a:r>
                      <a:endParaRPr lang="en-US" sz="2000" kern="1200" baseline="0">
                        <a:solidFill>
                          <a:schemeClr val="tx1"/>
                        </a:solidFill>
                        <a:latin typeface="Amazon Ember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800" b="0" i="0" u="none" strike="noStrike" kern="1200" noProof="0"/>
                        <a:t>m5a.xlarge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</a:rPr>
                        <a:t>4 CPUs, 16GB Memory 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AppTier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10.0.3.0/16</a:t>
                      </a:r>
                      <a:endParaRPr lang="en-US" sz="20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lvl="0" algn="ctr" defTabSz="457200">
                        <a:buNone/>
                        <a:tabLst/>
                        <a:defRPr/>
                      </a:pPr>
                      <a:r>
                        <a:rPr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10.0.4.0/16</a:t>
                      </a:r>
                      <a:endParaRPr kumimoji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000" b="0" i="0" u="none" strike="noStrike" noProof="0">
                          <a:solidFill>
                            <a:srgbClr val="474746"/>
                          </a:solidFill>
                        </a:rPr>
                        <a:t>app-</a:t>
                      </a:r>
                      <a:r>
                        <a:rPr lang="en-US" sz="2000" b="0" i="0" u="none" strike="noStrike" noProof="0" err="1">
                          <a:solidFill>
                            <a:srgbClr val="474746"/>
                          </a:solidFill>
                        </a:rPr>
                        <a:t>elb</a:t>
                      </a:r>
                      <a:r>
                        <a:rPr lang="en-US" sz="2000" b="0" i="0" u="none" strike="noStrike" noProof="0">
                          <a:solidFill>
                            <a:srgbClr val="474746"/>
                          </a:solidFill>
                        </a:rPr>
                        <a:t>-sg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75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9EE701C9-5F50-A547-B8BF-67376F96660F}"/>
              </a:ext>
            </a:extLst>
          </p:cNvPr>
          <p:cNvSpPr txBox="1">
            <a:spLocks/>
          </p:cNvSpPr>
          <p:nvPr/>
        </p:nvSpPr>
        <p:spPr>
          <a:xfrm>
            <a:off x="402063" y="382060"/>
            <a:ext cx="11115261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32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Solution-</a:t>
            </a:r>
            <a:r>
              <a:rPr lang="en-US" sz="3200"/>
              <a:t> </a:t>
            </a:r>
            <a:r>
              <a:rPr lang="en-US" sz="3200" i="1">
                <a:solidFill>
                  <a:srgbClr val="FFFF00"/>
                </a:solidFill>
              </a:rPr>
              <a:t>Monitoring and Auditing</a:t>
            </a:r>
            <a:endParaRPr lang="en-US"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BE65D-C9CD-4BD0-843C-CF82C6634CDA}"/>
              </a:ext>
            </a:extLst>
          </p:cNvPr>
          <p:cNvSpPr txBox="1"/>
          <p:nvPr/>
        </p:nvSpPr>
        <p:spPr>
          <a:xfrm>
            <a:off x="255660" y="1358034"/>
            <a:ext cx="11174895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i="1">
                <a:cs typeface="Calibri"/>
              </a:rPr>
              <a:t>Auditing</a:t>
            </a:r>
          </a:p>
          <a:p>
            <a:endParaRPr lang="en-GB">
              <a:cs typeface="Calibri"/>
            </a:endParaRPr>
          </a:p>
          <a:p>
            <a:r>
              <a:rPr lang="en-GB" b="1">
                <a:cs typeface="Calibri"/>
              </a:rPr>
              <a:t>CloudTrail</a:t>
            </a:r>
            <a:r>
              <a:rPr lang="en-GB">
                <a:cs typeface="Calibri"/>
              </a:rPr>
              <a:t>- </a:t>
            </a:r>
            <a:r>
              <a:rPr lang="en-GB">
                <a:ea typeface="+mn-lt"/>
                <a:cs typeface="+mn-lt"/>
              </a:rPr>
              <a:t>continuously monitor, and retain account activity related to actions across your AWS infrastructure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Various Events used to record activities-</a:t>
            </a:r>
          </a:p>
          <a:p>
            <a:pPr marL="285750" indent="-285750">
              <a:buFont typeface="Wingdings"/>
              <a:buChar char="§"/>
            </a:pPr>
            <a:r>
              <a:rPr lang="en-GB">
                <a:cs typeface="Calibri"/>
              </a:rPr>
              <a:t>Data events</a:t>
            </a:r>
          </a:p>
          <a:p>
            <a:pPr marL="285750" indent="-285750">
              <a:buFont typeface="Wingdings"/>
              <a:buChar char="§"/>
            </a:pPr>
            <a:r>
              <a:rPr lang="en-GB">
                <a:cs typeface="Calibri"/>
              </a:rPr>
              <a:t>Management events</a:t>
            </a:r>
          </a:p>
          <a:p>
            <a:pPr marL="285750" indent="-285750">
              <a:buFont typeface="Wingdings"/>
              <a:buChar char="§"/>
            </a:pPr>
            <a:r>
              <a:rPr lang="en-GB">
                <a:cs typeface="Calibri"/>
              </a:rPr>
              <a:t>CloudTrail insights</a:t>
            </a:r>
          </a:p>
          <a:p>
            <a:endParaRPr lang="en-GB">
              <a:cs typeface="Calibri"/>
            </a:endParaRPr>
          </a:p>
          <a:p>
            <a:r>
              <a:rPr lang="en-GB" sz="2000" b="1" i="1">
                <a:ea typeface="+mn-lt"/>
                <a:cs typeface="+mn-lt"/>
              </a:rPr>
              <a:t>Monitoring</a:t>
            </a:r>
          </a:p>
          <a:p>
            <a:endParaRPr lang="en-GB" sz="2000" b="1" i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CloudTrail integration with </a:t>
            </a:r>
            <a:r>
              <a:rPr lang="en-GB" b="1">
                <a:ea typeface="+mn-lt"/>
                <a:cs typeface="+mn-lt"/>
              </a:rPr>
              <a:t>CloudWatch Logs</a:t>
            </a:r>
            <a:r>
              <a:rPr lang="en-GB">
                <a:ea typeface="+mn-lt"/>
                <a:cs typeface="+mn-lt"/>
              </a:rPr>
              <a:t> delivers management and data events captured by CloudTrail to a CloudWatch Logs log stream in the CloudWatch Logs log group you specify. 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By default, CloudTrail logs are aggregated per region and then redirected to an S3 bucket. We can then use the recorded logs to analyse calls and take action accordingly.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Shipping these logs into the AWS Elasticsearch and then Kibana dashboard will allow to tackle this challenge by the ability to easily aggregate, analyse and visualize the data.</a:t>
            </a:r>
            <a:br>
              <a:rPr lang="en-GB">
                <a:ea typeface="+mn-lt"/>
                <a:cs typeface="+mn-lt"/>
              </a:rPr>
            </a:br>
            <a:endParaRPr lang="en-GB">
              <a:ea typeface="+mn-lt"/>
              <a:cs typeface="+mn-lt"/>
            </a:endParaRPr>
          </a:p>
          <a:p>
            <a:br>
              <a:rPr lang="en-US"/>
            </a:br>
            <a:endParaRPr lang="en-US"/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56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B8C2-3B38-4433-B39E-1B8C69CA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Steps and Conclusion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4532-24F9-4008-A1FB-EED820D2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BFD-8FF7-A343-A8A6-E2338FCE804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93E542-4E91-4516-8805-9BD9C933271A}"/>
              </a:ext>
            </a:extLst>
          </p:cNvPr>
          <p:cNvSpPr txBox="1">
            <a:spLocks/>
          </p:cNvSpPr>
          <p:nvPr/>
        </p:nvSpPr>
        <p:spPr>
          <a:xfrm>
            <a:off x="243017" y="1452797"/>
            <a:ext cx="11352570" cy="515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974725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42875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b="1">
                <a:solidFill>
                  <a:srgbClr val="000000"/>
                </a:solidFill>
                <a:latin typeface="Amazon Ember Light"/>
              </a:rPr>
              <a:t>Conclusion</a:t>
            </a:r>
            <a:endParaRPr lang="en-US" b="1">
              <a:solidFill>
                <a:srgbClr val="00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b="1">
              <a:solidFill>
                <a:srgbClr val="000000"/>
              </a:solidFill>
            </a:endParaRPr>
          </a:p>
          <a:p>
            <a:pPr marL="847725" lvl="1" indent="-330200">
              <a:spcBef>
                <a:spcPts val="1800"/>
              </a:spcBef>
            </a:pPr>
            <a:endParaRPr lang="en-US" sz="2800">
              <a:latin typeface="Amazon Ember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EDCF3-C594-4454-A75C-EC12816D14FE}"/>
              </a:ext>
            </a:extLst>
          </p:cNvPr>
          <p:cNvSpPr txBox="1"/>
          <p:nvPr/>
        </p:nvSpPr>
        <p:spPr>
          <a:xfrm>
            <a:off x="600293" y="1990507"/>
            <a:ext cx="1079453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 this medical company we have created a AWS cloud architecture considering all 3 tiers that is Web, Application and Database to provide better scalability, security and flexibility.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Using Machine Learning Services we have created a flexible environment to create and access the data dashboard.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Cost Optimized solution.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No server down time due to more than one AZ.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70BED-55AE-425E-A0F7-B056B058ED6B}"/>
              </a:ext>
            </a:extLst>
          </p:cNvPr>
          <p:cNvSpPr txBox="1"/>
          <p:nvPr/>
        </p:nvSpPr>
        <p:spPr>
          <a:xfrm>
            <a:off x="245387" y="4078178"/>
            <a:ext cx="81469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Next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C5C5F-8E69-4DD3-A0AC-F4A43C99A14B}"/>
              </a:ext>
            </a:extLst>
          </p:cNvPr>
          <p:cNvSpPr txBox="1"/>
          <p:nvPr/>
        </p:nvSpPr>
        <p:spPr>
          <a:xfrm>
            <a:off x="558537" y="4542341"/>
            <a:ext cx="860308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cs typeface="Calibri"/>
              </a:rPr>
              <a:t>Migrating data from the company's Microsoft SQL server to AWS RDS Using AWS DMS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cs typeface="Calibri"/>
              </a:rPr>
              <a:t>Hosting website on AWS server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cs typeface="Calibri"/>
              </a:rPr>
              <a:t>Automating the system by configuring AWS lambda for machine learning using AWS Sage maker  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19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67E4-BDC1-B340-8993-E1E72418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03B58E-9CA1-F041-8923-2FE03FDDD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748501"/>
            <a:ext cx="12108873" cy="4862944"/>
          </a:xfrm>
        </p:spPr>
        <p:txBody>
          <a:bodyPr numCol="2" anchor="ctr">
            <a:noAutofit/>
          </a:bodyPr>
          <a:lstStyle/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en-US" sz="3200"/>
              <a:t>1/ Introduction </a:t>
            </a:r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en-US" sz="3200"/>
              <a:t>2/ Executive Summary </a:t>
            </a:r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en-US" sz="3200"/>
              <a:t>3/ Current Architecture </a:t>
            </a:r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en-US" sz="3200"/>
              <a:t>4/ Requirements </a:t>
            </a:r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en-US" sz="3200"/>
              <a:t>5/ AWS Services</a:t>
            </a:r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endParaRPr lang="en-US" sz="3200"/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endParaRPr lang="en-US" sz="3200"/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en-US" sz="3200"/>
              <a:t>6/ Proposed Architecture </a:t>
            </a:r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en-US" sz="3200"/>
              <a:t>7/ Network and Security </a:t>
            </a:r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en-US" sz="3200"/>
              <a:t>8/ Scalability, HA,, Business Continuity </a:t>
            </a:r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en-US" sz="3200"/>
              <a:t>9/ Monitoring and Auditing </a:t>
            </a:r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en-US" sz="3200"/>
              <a:t>10/ Next Steps and Conclusion</a:t>
            </a:r>
          </a:p>
          <a:p>
            <a:pPr marL="219075" lvl="1" indent="0" defTabSz="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tabLst>
                <a:tab pos="8461375" algn="r"/>
              </a:tabLs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7685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75A7-504B-4DE8-9707-93D81292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9E3A-6B5C-41E3-A85B-9A51AEEC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440305"/>
            <a:ext cx="11352570" cy="5154168"/>
          </a:xfrm>
        </p:spPr>
        <p:txBody>
          <a:bodyPr>
            <a:normAutofit/>
          </a:bodyPr>
          <a:lstStyle/>
          <a:p>
            <a:pPr marL="330200" indent="-330200">
              <a:spcBef>
                <a:spcPts val="1800"/>
              </a:spcBef>
            </a:pPr>
            <a:r>
              <a:rPr lang="en-US"/>
              <a:t>Our Client is a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medical startup SaaS company </a:t>
            </a:r>
            <a:r>
              <a:rPr lang="en-US"/>
              <a:t>that has built an online medical social networking and diagnosis assistances application for APAC, US and Europe: </a:t>
            </a:r>
          </a:p>
          <a:p>
            <a:pPr marL="847725" lvl="1" indent="-330200">
              <a:spcBef>
                <a:spcPts val="1800"/>
              </a:spcBef>
            </a:pPr>
            <a:r>
              <a:rPr lang="en-US" sz="2800"/>
              <a:t>Connect Patients and Doctors </a:t>
            </a:r>
          </a:p>
          <a:p>
            <a:pPr marL="847725" lvl="1" indent="-330200">
              <a:spcBef>
                <a:spcPts val="1800"/>
              </a:spcBef>
            </a:pPr>
            <a:r>
              <a:rPr lang="en-US" sz="2800"/>
              <a:t>Customers can schedule online appointments/consultation/ diagnosis, electric prescription transfer and payment services </a:t>
            </a:r>
          </a:p>
          <a:p>
            <a:pPr marL="847725" lvl="1" indent="-330200">
              <a:spcBef>
                <a:spcPts val="1800"/>
              </a:spcBef>
            </a:pPr>
            <a:r>
              <a:rPr lang="en-US" sz="2800"/>
              <a:t>Customers can upload documents and have text extracted to store in database</a:t>
            </a:r>
          </a:p>
          <a:p>
            <a:pPr marL="847725" lvl="1" indent="-330200">
              <a:spcBef>
                <a:spcPts val="1800"/>
              </a:spcBef>
            </a:pPr>
            <a:r>
              <a:rPr lang="en-US" sz="2800"/>
              <a:t>Contains PII data and need HIPPA compliance </a:t>
            </a:r>
          </a:p>
          <a:p>
            <a:pPr marL="847725" lvl="1" indent="-330200">
              <a:spcBef>
                <a:spcPts val="1800"/>
              </a:spcBef>
            </a:pPr>
            <a:r>
              <a:rPr lang="en-US" sz="2800"/>
              <a:t>Always available with no down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95A-C932-46B8-869E-D232CE50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BFD-8FF7-A343-A8A6-E2338FCE80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D82-A0C7-459F-90F5-415706F4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 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8F516-F31D-41C5-8C0B-772266E6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BFD-8FF7-A343-A8A6-E2338FCE804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778F23-476C-474D-8C90-C665EC843C4D}"/>
              </a:ext>
            </a:extLst>
          </p:cNvPr>
          <p:cNvSpPr txBox="1">
            <a:spLocks/>
          </p:cNvSpPr>
          <p:nvPr/>
        </p:nvSpPr>
        <p:spPr>
          <a:xfrm>
            <a:off x="479678" y="1432401"/>
            <a:ext cx="11534361" cy="462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974725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42875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latin typeface="Amazon Ember Light"/>
              </a:rPr>
              <a:t>Current Architecture:</a:t>
            </a:r>
          </a:p>
          <a:p>
            <a:pPr marL="0" indent="0">
              <a:buNone/>
            </a:pPr>
            <a:r>
              <a:rPr lang="en-US" sz="1600">
                <a:latin typeface="Amazon Ember Light"/>
              </a:rPr>
              <a:t>The current system is hosted on premises with the web and application server on Microsoft Windows platform with IIS while the database is running on Microsoft Server Standard Edition. </a:t>
            </a:r>
            <a:endParaRPr lang="en-US" sz="1600"/>
          </a:p>
          <a:p>
            <a:pPr marL="0" indent="0">
              <a:buNone/>
            </a:pPr>
            <a:r>
              <a:rPr lang="en-US" sz="1600" b="1">
                <a:latin typeface="Amazon Ember Light"/>
              </a:rPr>
              <a:t>Proposed solution:</a:t>
            </a:r>
            <a:endParaRPr lang="en-US"/>
          </a:p>
          <a:p>
            <a:pPr marL="0" indent="0">
              <a:buNone/>
            </a:pPr>
            <a:r>
              <a:rPr lang="en-US" sz="1800">
                <a:latin typeface="Amazon Ember Light"/>
              </a:rPr>
              <a:t>Out of three current popular Cloud platform, AWS is the most suitable choice for our requirements that allows us to secure our data and expand the business internationally</a:t>
            </a:r>
            <a:endParaRPr lang="en-US"/>
          </a:p>
          <a:p>
            <a:pPr marL="0" indent="0">
              <a:buNone/>
            </a:pPr>
            <a:endParaRPr lang="en-US" sz="1800">
              <a:latin typeface="Amazon Ember Light"/>
            </a:endParaRPr>
          </a:p>
          <a:p>
            <a:pPr marL="0" indent="0">
              <a:buNone/>
            </a:pPr>
            <a:r>
              <a:rPr lang="en-US" sz="1800" b="1">
                <a:latin typeface="Amazon Ember Light"/>
              </a:rPr>
              <a:t>Design </a:t>
            </a:r>
            <a:endParaRPr lang="en-US" sz="1800"/>
          </a:p>
          <a:p>
            <a:r>
              <a:rPr lang="en-US" sz="1800">
                <a:latin typeface="Amazon Ember Light"/>
              </a:rPr>
              <a:t>Designing a scalable and more secure system for the 3-tier architecture which can be accessible to all three regions.</a:t>
            </a:r>
            <a:endParaRPr lang="en-US" sz="1800"/>
          </a:p>
          <a:p>
            <a:r>
              <a:rPr lang="en-US" sz="1800">
                <a:latin typeface="Amazon Ember Light"/>
              </a:rPr>
              <a:t>Providing privilege rights to employees depending on there functional groups and assign them to dedicated AWS service.</a:t>
            </a:r>
            <a:endParaRPr lang="en-US" sz="1800"/>
          </a:p>
          <a:p>
            <a:pPr marL="0" indent="0">
              <a:buNone/>
            </a:pPr>
            <a:r>
              <a:rPr lang="en-US" sz="1800" b="1">
                <a:latin typeface="Amazon Ember Light"/>
              </a:rPr>
              <a:t>Benefits </a:t>
            </a:r>
            <a:endParaRPr lang="en-US" sz="1800" b="1"/>
          </a:p>
          <a:p>
            <a:r>
              <a:rPr lang="en-US" sz="1800">
                <a:latin typeface="Amazon Ember Light"/>
              </a:rPr>
              <a:t>Write Infrastructure as code, scale identical solution.</a:t>
            </a:r>
            <a:endParaRPr lang="en-US" sz="1800"/>
          </a:p>
          <a:p>
            <a:r>
              <a:rPr lang="en-US" sz="1800">
                <a:latin typeface="Amazon Ember Light"/>
              </a:rPr>
              <a:t>Cheap solution and you pay for what you use. </a:t>
            </a:r>
            <a:endParaRPr lang="en-US" sz="1800"/>
          </a:p>
          <a:p>
            <a:r>
              <a:rPr lang="en-US" sz="1800">
                <a:latin typeface="Amazon Ember Light"/>
              </a:rPr>
              <a:t>Innovate faster, reduced time to market.</a:t>
            </a:r>
            <a:endParaRPr lang="en-US"/>
          </a:p>
          <a:p>
            <a:r>
              <a:rPr lang="en-US" sz="1800">
                <a:latin typeface="Amazon Ember Light"/>
              </a:rPr>
              <a:t>Globally accessible with no drop times.</a:t>
            </a:r>
            <a:endParaRPr lang="en-US"/>
          </a:p>
          <a:p>
            <a:pPr marL="0" indent="0">
              <a:buNone/>
            </a:pPr>
            <a:endParaRPr lang="en-US" sz="1800" b="1"/>
          </a:p>
          <a:p>
            <a:pPr>
              <a:buChar char="•"/>
            </a:pPr>
            <a:endParaRPr lang="en-US" sz="1800"/>
          </a:p>
          <a:p>
            <a:pPr>
              <a:buChar char="•"/>
            </a:pPr>
            <a:endParaRPr lang="en-US" sz="1800">
              <a:latin typeface="Amazon Ember Light"/>
            </a:endParaRPr>
          </a:p>
          <a:p>
            <a:pPr marL="0" indent="0">
              <a:buNone/>
            </a:pPr>
            <a:endParaRPr lang="en-US" sz="1800" b="1">
              <a:latin typeface="Amazon Ember Light"/>
            </a:endParaRPr>
          </a:p>
          <a:p>
            <a:pPr>
              <a:buChar char="•"/>
            </a:pPr>
            <a:endParaRPr lang="en-US" sz="1800">
              <a:latin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145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994E-1811-D74F-A4FD-4434704D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 Company’s Current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F05B-565C-BA4B-BA52-ABC5C43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428" y="6356350"/>
            <a:ext cx="2743200" cy="365125"/>
          </a:xfrm>
        </p:spPr>
        <p:txBody>
          <a:bodyPr/>
          <a:lstStyle/>
          <a:p>
            <a:fld id="{9FC43BFD-8FF7-A343-A8A6-E2338FCE804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6495A2-8225-C847-8C73-B8F3923F77B5}"/>
              </a:ext>
            </a:extLst>
          </p:cNvPr>
          <p:cNvGrpSpPr/>
          <p:nvPr/>
        </p:nvGrpSpPr>
        <p:grpSpPr>
          <a:xfrm>
            <a:off x="5840730" y="1323436"/>
            <a:ext cx="5828448" cy="5398039"/>
            <a:chOff x="7468380" y="1221556"/>
            <a:chExt cx="4459538" cy="54364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084379-BC0A-D14C-937D-04B6F3B83393}"/>
                </a:ext>
              </a:extLst>
            </p:cNvPr>
            <p:cNvCxnSpPr>
              <a:cxnSpLocks/>
              <a:stCxn id="16" idx="1"/>
              <a:endCxn id="22" idx="0"/>
            </p:cNvCxnSpPr>
            <p:nvPr/>
          </p:nvCxnSpPr>
          <p:spPr>
            <a:xfrm flipH="1">
              <a:off x="8340178" y="1983542"/>
              <a:ext cx="1178984" cy="36281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F21D99-EB00-194B-9563-89359C909BFF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>
              <a:off x="9947553" y="1983542"/>
              <a:ext cx="1159829" cy="36281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mazon-Elastic-Load-Balacing.png">
              <a:extLst>
                <a:ext uri="{FF2B5EF4-FFF2-40B4-BE49-F238E27FC236}">
                  <a16:creationId xmlns:a16="http://schemas.microsoft.com/office/drawing/2014/main" id="{51279FB1-CBA6-3945-8CF4-1D19F8943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162" y="1769347"/>
              <a:ext cx="428390" cy="42839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D7E735-BE8A-194E-B713-8CD85FD84FF3}"/>
                </a:ext>
              </a:extLst>
            </p:cNvPr>
            <p:cNvSpPr txBox="1"/>
            <p:nvPr/>
          </p:nvSpPr>
          <p:spPr>
            <a:xfrm>
              <a:off x="7672807" y="3146356"/>
              <a:ext cx="1449771" cy="74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Web Tier –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2 CPUs,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 4-GB memory,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MS Windows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72B965-505D-9D4A-BF6C-3DD905B7B210}"/>
                </a:ext>
              </a:extLst>
            </p:cNvPr>
            <p:cNvSpPr txBox="1"/>
            <p:nvPr/>
          </p:nvSpPr>
          <p:spPr>
            <a:xfrm>
              <a:off x="10457315" y="3146356"/>
              <a:ext cx="1470600" cy="74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Web Tier – 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2 CPUs,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 4-GB memory,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MS Windows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75901C-85CF-894C-9C4D-CD35AF8F84FA}"/>
                </a:ext>
              </a:extLst>
            </p:cNvPr>
            <p:cNvCxnSpPr>
              <a:cxnSpLocks/>
              <a:stCxn id="21" idx="1"/>
              <a:endCxn id="26" idx="0"/>
            </p:cNvCxnSpPr>
            <p:nvPr/>
          </p:nvCxnSpPr>
          <p:spPr>
            <a:xfrm flipH="1">
              <a:off x="8340180" y="3553768"/>
              <a:ext cx="1178982" cy="33668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C57CD7-69C2-344D-A344-7CC4BA042C72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>
              <a:off x="9947553" y="3553768"/>
              <a:ext cx="1159831" cy="33668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Amazon-Elastic-Load-Balacing.png">
              <a:extLst>
                <a:ext uri="{FF2B5EF4-FFF2-40B4-BE49-F238E27FC236}">
                  <a16:creationId xmlns:a16="http://schemas.microsoft.com/office/drawing/2014/main" id="{DCF83455-6D54-0A42-8250-BCB34D55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162" y="3339572"/>
              <a:ext cx="428390" cy="42839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6A19E09-CF77-A445-9694-EFB8DA657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318" y="2346360"/>
              <a:ext cx="529721" cy="73152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72196B5-069C-F04F-9F9B-5D906A354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2521" y="2346360"/>
              <a:ext cx="529721" cy="73152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36A9D5-0C00-8344-A5A2-5350BB85E3D7}"/>
                </a:ext>
              </a:extLst>
            </p:cNvPr>
            <p:cNvSpPr txBox="1"/>
            <p:nvPr/>
          </p:nvSpPr>
          <p:spPr>
            <a:xfrm>
              <a:off x="7672810" y="4619011"/>
              <a:ext cx="1449771" cy="74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App Tier –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4 CPUs,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 16-GB memory,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MS Windows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72AA0C-4825-5640-A213-B487AF8FCD39}"/>
                </a:ext>
              </a:extLst>
            </p:cNvPr>
            <p:cNvSpPr txBox="1"/>
            <p:nvPr/>
          </p:nvSpPr>
          <p:spPr>
            <a:xfrm>
              <a:off x="10457318" y="4619011"/>
              <a:ext cx="1470600" cy="74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App Tier – 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4 CPUs,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 16-GB memory,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MS Windows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ADBC89-FC32-454B-B7AA-EC926E7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320" y="3890454"/>
              <a:ext cx="529721" cy="73152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FC3B3C0-EC7A-FB49-A544-CE25F378E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2523" y="3890454"/>
              <a:ext cx="529721" cy="7315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162936-2B07-7F47-9433-827B1EEB61BF}"/>
                </a:ext>
              </a:extLst>
            </p:cNvPr>
            <p:cNvSpPr txBox="1"/>
            <p:nvPr/>
          </p:nvSpPr>
          <p:spPr>
            <a:xfrm>
              <a:off x="7468380" y="5870501"/>
              <a:ext cx="4413075" cy="557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Database Tier –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8 CPUs, 32-GB memory, 5-TB storage,</a:t>
              </a:r>
            </a:p>
            <a:p>
              <a:pPr algn="ctr"/>
              <a:r>
                <a:rPr lang="en-US" sz="1200" b="1">
                  <a:solidFill>
                    <a:srgbClr val="414042"/>
                  </a:solidFill>
                  <a:latin typeface="Amazon Ember" charset="0"/>
                  <a:cs typeface="Amazon Ember" charset="0"/>
                </a:rPr>
                <a:t>MS Windows, SQL Server SE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ED74433-983B-3345-A073-7DD0E4F65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0058" y="5032166"/>
              <a:ext cx="529721" cy="731520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C1DD6A-A0A8-894B-BF88-2C6445242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5038" y="4588118"/>
              <a:ext cx="2237482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04FAAC-8576-0340-A2D6-5D4739DEAD20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674918" y="4584284"/>
              <a:ext cx="0" cy="44788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8AEB1D-4821-5A4D-8B34-452C9731E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5040" y="3077880"/>
              <a:ext cx="22374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0F57D2-F759-2E4C-8550-D69028CD6E23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9733357" y="3077880"/>
              <a:ext cx="0" cy="26169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3B0AB24-0F06-D348-81A3-5C3C10C84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7723" y="1221556"/>
              <a:ext cx="502289" cy="496614"/>
            </a:xfrm>
            <a:prstGeom prst="rect">
              <a:avLst/>
            </a:prstGeom>
          </p:spPr>
        </p:pic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0755147-427B-6142-88AB-1B0E1E505423}"/>
                </a:ext>
              </a:extLst>
            </p:cNvPr>
            <p:cNvSpPr/>
            <p:nvPr/>
          </p:nvSpPr>
          <p:spPr>
            <a:xfrm>
              <a:off x="7595113" y="1737515"/>
              <a:ext cx="4083839" cy="492046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847B968-79D0-EB4F-B491-09C6C984F6BA}"/>
              </a:ext>
            </a:extLst>
          </p:cNvPr>
          <p:cNvSpPr/>
          <p:nvPr/>
        </p:nvSpPr>
        <p:spPr>
          <a:xfrm>
            <a:off x="522822" y="5340671"/>
            <a:ext cx="3609943" cy="307777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wrap="square">
            <a:spAutoFit/>
          </a:bodyPr>
          <a:lstStyle/>
          <a:p>
            <a:pPr marL="0" lvl="1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Amazon Ember" panose="02000000000000000000" pitchFamily="2" charset="0"/>
              <a:ea typeface="Amazon Ember" panose="02000000000000000000" pitchFamily="2" charset="0"/>
              <a:cs typeface="Amazon Ember" panose="020B06030202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6D798-F9E2-2C48-A252-6E1327BDC20B}"/>
              </a:ext>
            </a:extLst>
          </p:cNvPr>
          <p:cNvSpPr/>
          <p:nvPr/>
        </p:nvSpPr>
        <p:spPr>
          <a:xfrm>
            <a:off x="226308" y="3233077"/>
            <a:ext cx="5580936" cy="2477601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57150" lvl="1"/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Amazon Ember Light"/>
                <a:ea typeface="Amazon Ember" panose="02000000000000000000" pitchFamily="2" charset="0"/>
                <a:cs typeface="Amazon Ember" panose="020B0603020204020204" pitchFamily="34" charset="0"/>
              </a:rPr>
              <a:t>Web Tier: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mazon Ember Light"/>
                <a:ea typeface="Amazon Ember" panose="02000000000000000000" pitchFamily="2" charset="0"/>
                <a:cs typeface="Amazon Ember" panose="020B0603020204020204" pitchFamily="34" charset="0"/>
              </a:rPr>
              <a:t>Two physical servers (2 CPUs / 4-GB memory)</a:t>
            </a:r>
          </a:p>
          <a:p>
            <a:pPr marL="0" lvl="1"/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Amazon Ember Light"/>
                <a:ea typeface="Amazon Ember" panose="02000000000000000000" pitchFamily="2" charset="0"/>
                <a:cs typeface="Amazon Ember" panose="020B0603020204020204" pitchFamily="34" charset="0"/>
              </a:rPr>
              <a:t>Application Tier: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mazon Ember Light"/>
                <a:ea typeface="Amazon Ember" panose="02000000000000000000" pitchFamily="2" charset="0"/>
                <a:cs typeface="Amazon Ember" panose="020B0603020204020204" pitchFamily="34" charset="0"/>
              </a:rPr>
              <a:t>Two physical servers (4 CPUs / 16-GB memory)</a:t>
            </a:r>
          </a:p>
          <a:p>
            <a:pPr marL="0" lvl="1"/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Amazon Ember Light"/>
                <a:ea typeface="Amazon Ember" panose="02000000000000000000" pitchFamily="2" charset="0"/>
                <a:cs typeface="Amazon Ember" panose="020B0603020204020204" pitchFamily="34" charset="0"/>
              </a:rPr>
              <a:t>Database Tier: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mazon Ember Light"/>
                <a:ea typeface="Amazon Ember" panose="02000000000000000000" pitchFamily="2" charset="0"/>
                <a:cs typeface="Amazon Ember" panose="020B0603020204020204" pitchFamily="34" charset="0"/>
              </a:rPr>
              <a:t>One physical server (8 CPUs / 32-GB memory / 5-TB storage)</a:t>
            </a:r>
          </a:p>
          <a:p>
            <a:pPr marL="228600" lvl="2"/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latin typeface="Amazon Ember Light"/>
              <a:ea typeface="Amazon Ember" panose="02000000000000000000" pitchFamily="2" charset="0"/>
              <a:cs typeface="Amazon Ember" panose="020B0603020204020204" pitchFamily="34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82AED64-ADCD-405A-B858-277DCCBF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650728"/>
            <a:ext cx="5523207" cy="1515926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The medical startup is using Microsoft Windows servers to host their web and application tiers with Microsoft SQL Server Standard Edition backend databases.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B8C2-3B38-4433-B39E-1B8C69CA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Requirements and Assumptions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2E9C-B42A-450E-A99F-995A5FA8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779520"/>
            <a:ext cx="11534361" cy="4625215"/>
          </a:xfrm>
        </p:spPr>
        <p:txBody>
          <a:bodyPr>
            <a:normAutofit lnSpcReduction="10000"/>
          </a:bodyPr>
          <a:lstStyle/>
          <a:p>
            <a:r>
              <a:rPr lang="en-US" sz="3200"/>
              <a:t>Access permissions to the authorized users based on their roles </a:t>
            </a:r>
          </a:p>
          <a:p>
            <a:r>
              <a:rPr lang="en-US" sz="3200"/>
              <a:t>Providing network connectivity to the applications in various environments.</a:t>
            </a:r>
          </a:p>
          <a:p>
            <a:r>
              <a:rPr lang="en-US" sz="3200"/>
              <a:t>Constructing good architecture capable of autoscaling and handling crisis </a:t>
            </a:r>
          </a:p>
          <a:p>
            <a:r>
              <a:rPr lang="en-US" sz="3200"/>
              <a:t>Adding monitoring services, protection to customers data and be HIPPA compliant </a:t>
            </a:r>
          </a:p>
          <a:p>
            <a:r>
              <a:rPr lang="en-US" sz="3200"/>
              <a:t>Load Balancing across application and web tier </a:t>
            </a:r>
          </a:p>
          <a:p>
            <a:r>
              <a:rPr lang="en-US" sz="3200"/>
              <a:t>Extracting documents from images  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4532-24F9-4008-A1FB-EED820D2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BFD-8FF7-A343-A8A6-E2338FCE804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1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AFB2F8FB-D6EF-2246-912B-D69D72930F0C}"/>
              </a:ext>
            </a:extLst>
          </p:cNvPr>
          <p:cNvSpPr txBox="1"/>
          <p:nvPr/>
        </p:nvSpPr>
        <p:spPr>
          <a:xfrm>
            <a:off x="129078" y="1235376"/>
            <a:ext cx="12074462" cy="62786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Auto-scaling</a:t>
            </a:r>
            <a:r>
              <a:rPr lang="en-US" sz="1400">
                <a:cs typeface="Calibri" panose="020F0502020204030204"/>
              </a:rPr>
              <a:t> : Automatically add or remove capacity based on demand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AWS Lambda</a:t>
            </a:r>
            <a:r>
              <a:rPr lang="en-US" sz="1400">
                <a:cs typeface="Calibri" panose="020F0502020204030204"/>
              </a:rPr>
              <a:t>: serverless compute service that lets you run code without provisioning or managing servers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CloudFront</a:t>
            </a:r>
            <a:r>
              <a:rPr lang="en-US" sz="1400">
                <a:cs typeface="Calibri" panose="020F0502020204030204"/>
              </a:rPr>
              <a:t>: Content delivery networks provide a globally-distributed network of proxy servers that cache content, such as web videos or other bulky media, more locally to consumers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CloudTrail: </a:t>
            </a:r>
            <a:r>
              <a:rPr lang="en-US" sz="1400">
                <a:cs typeface="Calibri" panose="020F0502020204030204"/>
              </a:rPr>
              <a:t>To track user activity 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CloudWatch: </a:t>
            </a:r>
            <a:r>
              <a:rPr lang="en-US" sz="1400">
                <a:cs typeface="Calibri" panose="020F0502020204030204"/>
              </a:rPr>
              <a:t>a monitoring and observability service built for DevOps engineers, developers, site reliability engineers (SREs), and IT managers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EC2:  </a:t>
            </a:r>
            <a:r>
              <a:rPr lang="en-US" sz="1400">
                <a:cs typeface="Calibri" panose="020F0502020204030204"/>
              </a:rPr>
              <a:t>offers secure, and resizable compute capacity. Enable easy access and usability to developers for web-scale cloud computing, deploy applications rapidly without the need for investing in hardware upfront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Elastic Beanstalk: </a:t>
            </a:r>
            <a:r>
              <a:rPr lang="en-US" sz="1400">
                <a:cs typeface="Calibri" panose="020F0502020204030204"/>
              </a:rPr>
              <a:t>Automatically manage the deployment; from capacity tuning, load balancing, auto-scaling, to application health evaluation and monitoring.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ea typeface="+mn-lt"/>
                <a:cs typeface="+mn-lt"/>
              </a:rPr>
              <a:t>AWS Cognito:</a:t>
            </a:r>
            <a:r>
              <a:rPr lang="en-US" sz="1400">
                <a:ea typeface="+mn-lt"/>
                <a:cs typeface="+mn-lt"/>
              </a:rPr>
              <a:t> Manage Identity inside application</a:t>
            </a:r>
          </a:p>
          <a:p>
            <a:pPr marL="285750" indent="-285750">
              <a:spcBef>
                <a:spcPts val="1200"/>
              </a:spcBef>
              <a:buFont typeface="Wingdings,Sans-Serif" panose="05000000000000000000" pitchFamily="2" charset="2"/>
              <a:buChar char="q"/>
            </a:pPr>
            <a:r>
              <a:rPr lang="en-US" sz="1400" b="1">
                <a:ea typeface="+mn-lt"/>
                <a:cs typeface="+mn-lt"/>
              </a:rPr>
              <a:t>AWS Web App Firewall:</a:t>
            </a:r>
            <a:r>
              <a:rPr lang="en-US" sz="1400">
                <a:ea typeface="+mn-lt"/>
                <a:cs typeface="+mn-lt"/>
              </a:rPr>
              <a:t> To protect against web attacks and to improve web traffic visibility.</a:t>
            </a:r>
          </a:p>
          <a:p>
            <a:pPr marL="285750" indent="-285750">
              <a:spcBef>
                <a:spcPts val="1200"/>
              </a:spcBef>
              <a:buFont typeface="Wingdings,Sans-Serif" panose="05000000000000000000" pitchFamily="2" charset="2"/>
              <a:buChar char="q"/>
            </a:pPr>
            <a:r>
              <a:rPr lang="en-US" sz="1400" b="1">
                <a:ea typeface="+mn-lt"/>
                <a:cs typeface="+mn-lt"/>
              </a:rPr>
              <a:t>AWS firewall Manager:</a:t>
            </a:r>
            <a:r>
              <a:rPr lang="en-US" sz="1400">
                <a:ea typeface="+mn-lt"/>
                <a:cs typeface="+mn-lt"/>
              </a:rPr>
              <a:t> For centrally managing firewall rules</a:t>
            </a:r>
          </a:p>
          <a:p>
            <a:pPr marL="285750" indent="-285750">
              <a:spcBef>
                <a:spcPts val="1200"/>
              </a:spcBef>
              <a:buFont typeface="Wingdings,Sans-Serif" panose="05000000000000000000" pitchFamily="2" charset="2"/>
              <a:buChar char="q"/>
            </a:pPr>
            <a:r>
              <a:rPr lang="en-US" sz="1400" b="1">
                <a:cs typeface="Calibri"/>
              </a:rPr>
              <a:t>AWS DMS: </a:t>
            </a:r>
            <a:r>
              <a:rPr lang="en-US" sz="1400">
                <a:cs typeface="Calibri"/>
              </a:rPr>
              <a:t>Migrating data from relation Db and Datawarehouse to cloud with minimum fuss or change to schemas</a:t>
            </a:r>
          </a:p>
          <a:p>
            <a:pPr marL="285750" indent="-285750">
              <a:spcBef>
                <a:spcPts val="1200"/>
              </a:spcBef>
              <a:buFont typeface="Wingdings,Sans-Serif" panose="05000000000000000000" pitchFamily="2" charset="2"/>
              <a:buChar char="q"/>
            </a:pPr>
            <a:r>
              <a:rPr lang="en-US" sz="1400" b="1">
                <a:ea typeface="+mn-lt"/>
                <a:cs typeface="+mn-lt"/>
              </a:rPr>
              <a:t>Elastic Block Store (EBS): </a:t>
            </a:r>
            <a:r>
              <a:rPr lang="en-US" sz="1400">
                <a:ea typeface="+mn-lt"/>
                <a:cs typeface="+mn-lt"/>
              </a:rPr>
              <a:t>high-performance block storage solution. Handles a diverse range of workloads</a:t>
            </a:r>
          </a:p>
          <a:p>
            <a:pPr marL="285750" indent="-285750">
              <a:spcBef>
                <a:spcPts val="1200"/>
              </a:spcBef>
              <a:buFont typeface="Wingdings,Sans-Serif" panose="05000000000000000000" pitchFamily="2" charset="2"/>
              <a:buChar char="q"/>
            </a:pPr>
            <a:r>
              <a:rPr lang="en-US" sz="1400" b="1">
                <a:ea typeface="+mn-lt"/>
                <a:cs typeface="+mn-lt"/>
              </a:rPr>
              <a:t>IAM: </a:t>
            </a:r>
            <a:r>
              <a:rPr lang="en-US" sz="1400">
                <a:ea typeface="+mn-lt"/>
                <a:cs typeface="+mn-lt"/>
              </a:rPr>
              <a:t>provides secure access and management of resources in a secure and compliant manner. </a:t>
            </a:r>
          </a:p>
          <a:p>
            <a:pPr marL="285750" indent="-285750">
              <a:spcBef>
                <a:spcPts val="1200"/>
              </a:spcBef>
              <a:buFont typeface="Wingdings,Sans-Serif" panose="05000000000000000000" pitchFamily="2" charset="2"/>
              <a:buChar char="q"/>
            </a:pPr>
            <a:endParaRPr lang="en-US" sz="1400">
              <a:cs typeface="Calibri"/>
            </a:endParaRPr>
          </a:p>
          <a:p>
            <a:pPr marL="285750" indent="-285750">
              <a:spcBef>
                <a:spcPts val="1200"/>
              </a:spcBef>
              <a:buFont typeface="Wingdings,Sans-Serif" panose="05000000000000000000" pitchFamily="2" charset="2"/>
              <a:buChar char="q"/>
            </a:pPr>
            <a:endParaRPr lang="en-US" sz="1400">
              <a:cs typeface="Calibri"/>
            </a:endParaRPr>
          </a:p>
          <a:p>
            <a:pPr marL="285750" indent="-285750">
              <a:spcBef>
                <a:spcPts val="1200"/>
              </a:spcBef>
              <a:buFont typeface="Wingdings,Sans-Serif" panose="05000000000000000000" pitchFamily="2" charset="2"/>
              <a:buChar char="q"/>
            </a:pPr>
            <a:endParaRPr lang="en-US" sz="1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F05B-565C-BA4B-BA52-ABC5C43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428" y="6356350"/>
            <a:ext cx="2743200" cy="365125"/>
          </a:xfrm>
        </p:spPr>
        <p:txBody>
          <a:bodyPr/>
          <a:lstStyle/>
          <a:p>
            <a:fld id="{9FC43BFD-8FF7-A343-A8A6-E2338FCE804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EE701C9-5F50-A547-B8BF-67376F96660F}"/>
              </a:ext>
            </a:extLst>
          </p:cNvPr>
          <p:cNvSpPr txBox="1">
            <a:spLocks/>
          </p:cNvSpPr>
          <p:nvPr/>
        </p:nvSpPr>
        <p:spPr>
          <a:xfrm>
            <a:off x="390939" y="382060"/>
            <a:ext cx="11115261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36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sz="3600"/>
              <a:t> – </a:t>
            </a:r>
            <a:r>
              <a:rPr lang="en-US" sz="3600" i="1">
                <a:solidFill>
                  <a:srgbClr val="FFFF00"/>
                </a:solidFill>
              </a:rPr>
              <a:t>Identify AWS Services </a:t>
            </a:r>
          </a:p>
        </p:txBody>
      </p:sp>
    </p:spTree>
    <p:extLst>
      <p:ext uri="{BB962C8B-B14F-4D97-AF65-F5344CB8AC3E}">
        <p14:creationId xmlns:p14="http://schemas.microsoft.com/office/powerpoint/2010/main" val="114147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AFB2F8FB-D6EF-2246-912B-D69D72930F0C}"/>
              </a:ext>
            </a:extLst>
          </p:cNvPr>
          <p:cNvSpPr txBox="1"/>
          <p:nvPr/>
        </p:nvSpPr>
        <p:spPr>
          <a:xfrm>
            <a:off x="-1844" y="1194880"/>
            <a:ext cx="12204076" cy="63401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NAT gateway: </a:t>
            </a:r>
            <a:r>
              <a:rPr lang="en-US" sz="1400">
                <a:cs typeface="Calibri" panose="020F0502020204030204"/>
              </a:rPr>
              <a:t>connect instances in a private subnet to services outside your VPC but external services cannot initiate a connection with those instances.</a:t>
            </a:r>
            <a:endParaRPr lang="en-US">
              <a:cs typeface="Calibri" panose="020F0502020204030204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RDS:  </a:t>
            </a:r>
            <a:r>
              <a:rPr lang="en-US" sz="1400">
                <a:cs typeface="Calibri" panose="020F0502020204030204"/>
              </a:rPr>
              <a:t>makes database configuration, management, and scaling easy in the cloud. Automate tedious tasks 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Route 53: </a:t>
            </a:r>
            <a:r>
              <a:rPr lang="en-US" sz="1400">
                <a:cs typeface="Calibri" panose="020F0502020204030204"/>
              </a:rPr>
              <a:t>connects user requests to infrastructure running in AWS (EC2 instances, Elastic Load Balancing load balancers, S3 buckets – and can also be used to route users to infrastructure outside of AWS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S3 </a:t>
            </a:r>
            <a:r>
              <a:rPr lang="en-US" sz="1400">
                <a:cs typeface="Calibri" panose="020F0502020204030204"/>
              </a:rPr>
              <a:t>:facilitates object storage, providing leading scalability, data availability, security, and performance.  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VPC: </a:t>
            </a:r>
            <a:r>
              <a:rPr lang="en-US" sz="1400">
                <a:cs typeface="Calibri" panose="020F0502020204030204"/>
              </a:rPr>
              <a:t>set up a reasonably isolated section of the AWS Cloud where you can deploy AWS resources at scale in a virtual environment. Total control over your environment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Amazon Macie:</a:t>
            </a:r>
            <a:r>
              <a:rPr lang="en-US" sz="1400">
                <a:cs typeface="Calibri" panose="020F0502020204030204"/>
              </a:rPr>
              <a:t> To discover and protect sensitive data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Secret Manager:</a:t>
            </a:r>
            <a:r>
              <a:rPr lang="en-US" sz="1400">
                <a:cs typeface="Calibri" panose="020F0502020204030204"/>
              </a:rPr>
              <a:t> For automatic password change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AWS Backup:</a:t>
            </a:r>
            <a:r>
              <a:rPr lang="en-US" sz="1400">
                <a:cs typeface="Calibri" panose="020F0502020204030204"/>
              </a:rPr>
              <a:t> For scheduled Backup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 err="1">
                <a:cs typeface="Calibri" panose="020F0502020204030204"/>
              </a:rPr>
              <a:t>HealthLake</a:t>
            </a:r>
            <a:r>
              <a:rPr lang="en-US" sz="1400" b="1">
                <a:cs typeface="Calibri" panose="020F0502020204030204"/>
              </a:rPr>
              <a:t>:</a:t>
            </a:r>
            <a:r>
              <a:rPr lang="en-US" sz="1400">
                <a:cs typeface="Calibri" panose="020F0502020204030204"/>
              </a:rPr>
              <a:t> It </a:t>
            </a:r>
            <a:r>
              <a:rPr lang="en-US" sz="1400">
                <a:ea typeface="+mn-lt"/>
                <a:cs typeface="+mn-lt"/>
              </a:rPr>
              <a:t>is a HIPAA-eligible service that enables healthcare providers, health insurance companies, and pharmaceutical companies to store, transform, query, and analyze health data at scale.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AWS </a:t>
            </a:r>
            <a:r>
              <a:rPr lang="en-US" sz="1400" b="1" err="1">
                <a:cs typeface="Calibri" panose="020F0502020204030204"/>
              </a:rPr>
              <a:t>Sagemaker</a:t>
            </a:r>
            <a:r>
              <a:rPr lang="en-US" sz="1400">
                <a:cs typeface="Calibri" panose="020F0502020204030204"/>
              </a:rPr>
              <a:t>: Used by Developers/Data Scientists to build machine learning models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cs typeface="Calibri" panose="020F0502020204030204"/>
              </a:rPr>
              <a:t>QuickSight:</a:t>
            </a:r>
            <a:r>
              <a:rPr lang="en-US" sz="1400">
                <a:cs typeface="Calibri" panose="020F0502020204030204"/>
              </a:rPr>
              <a:t> </a:t>
            </a:r>
            <a:r>
              <a:rPr lang="en-US" sz="1400">
                <a:ea typeface="+mn-lt"/>
                <a:cs typeface="+mn-lt"/>
              </a:rPr>
              <a:t>QuickSight lets you easily create and publish interactive BI dashboards that include Machine Learning-powered insights</a:t>
            </a:r>
            <a:endParaRPr lang="en-US" sz="1400">
              <a:cs typeface="Calibri" panose="020F0502020204030204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b="1">
                <a:ea typeface="+mn-lt"/>
                <a:cs typeface="+mn-lt"/>
              </a:rPr>
              <a:t>Personal HealthDashboard:</a:t>
            </a:r>
            <a:r>
              <a:rPr lang="en-US" sz="1400">
                <a:cs typeface="Calibri" panose="020F0502020204030204"/>
              </a:rPr>
              <a:t> </a:t>
            </a:r>
            <a:r>
              <a:rPr lang="en-US" sz="1400">
                <a:ea typeface="+mn-lt"/>
                <a:cs typeface="+mn-lt"/>
              </a:rPr>
              <a:t>The dashboard displays relevant and timely information to help you manage events in progress, and provides proactive notification to help you plan for scheduled activities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1400">
              <a:cs typeface="Calibri" panose="020F0502020204030204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1400">
              <a:cs typeface="Calibri" panose="020F0502020204030204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14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F05B-565C-BA4B-BA52-ABC5C43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428" y="6356350"/>
            <a:ext cx="2743200" cy="365125"/>
          </a:xfrm>
        </p:spPr>
        <p:txBody>
          <a:bodyPr/>
          <a:lstStyle/>
          <a:p>
            <a:fld id="{9FC43BFD-8FF7-A343-A8A6-E2338FCE80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A797-4BB5-4DC8-A641-2A5B189D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sz="4000"/>
              <a:t> – </a:t>
            </a:r>
            <a:r>
              <a:rPr lang="en-US" i="1">
                <a:solidFill>
                  <a:srgbClr val="FFFF00"/>
                </a:solidFill>
              </a:rPr>
              <a:t>Proposed Architecture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FD265-6131-45D9-BF48-E2C3D175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BFD-8FF7-A343-A8A6-E2338FCE804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76BA28A-D67B-4EBF-9B16-6F666C48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12" y="1207977"/>
            <a:ext cx="9018493" cy="53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43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2335</Words>
  <Application>Microsoft Office PowerPoint</Application>
  <PresentationFormat>Widescreen</PresentationFormat>
  <Paragraphs>533</Paragraphs>
  <Slides>19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Amazon Ember</vt:lpstr>
      <vt:lpstr>Amazon Ember Light</vt:lpstr>
      <vt:lpstr>Arial</vt:lpstr>
      <vt:lpstr>Calibri</vt:lpstr>
      <vt:lpstr>Helvetica Neue LT Std 65 Medium</vt:lpstr>
      <vt:lpstr>Wingdings</vt:lpstr>
      <vt:lpstr>Wingdings,Sans-Serif</vt:lpstr>
      <vt:lpstr>Office Theme</vt:lpstr>
      <vt:lpstr>Image</vt:lpstr>
      <vt:lpstr>Project – Cloud Solution Framework for a Medical Startup Company</vt:lpstr>
      <vt:lpstr>Agenda</vt:lpstr>
      <vt:lpstr>Introduction </vt:lpstr>
      <vt:lpstr>Executive Summary </vt:lpstr>
      <vt:lpstr>Medical Company’s Current Environment</vt:lpstr>
      <vt:lpstr>Overall Requirements and Assumptions </vt:lpstr>
      <vt:lpstr>PowerPoint Presentation</vt:lpstr>
      <vt:lpstr>PowerPoint Presentation</vt:lpstr>
      <vt:lpstr>Solution – Proposed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– Web and Application Tier</vt:lpstr>
      <vt:lpstr>PowerPoint Presentation</vt:lpstr>
      <vt:lpstr>PowerPoint Presentation</vt:lpstr>
      <vt:lpstr>PowerPoint Presentation</vt:lpstr>
      <vt:lpstr>Next Steps and 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Quoc Tuong Dong</cp:lastModifiedBy>
  <cp:revision>2</cp:revision>
  <dcterms:created xsi:type="dcterms:W3CDTF">2018-05-21T16:28:30Z</dcterms:created>
  <dcterms:modified xsi:type="dcterms:W3CDTF">2021-07-15T18:06:42Z</dcterms:modified>
  <cp:category/>
</cp:coreProperties>
</file>