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8" autoAdjust="0"/>
    <p:restoredTop sz="94636" autoAdjust="0"/>
  </p:normalViewPr>
  <p:slideViewPr>
    <p:cSldViewPr snapToGrid="0">
      <p:cViewPr varScale="1">
        <p:scale>
          <a:sx n="89" d="100"/>
          <a:sy n="89" d="100"/>
        </p:scale>
        <p:origin x="41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157BC-74A3-0BDB-1F9A-6E328F8E8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795884-D7F1-5186-7C2F-3036E6BAB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91657-066A-86C1-F818-7C4F2BE8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3FB2F-6ED2-DE21-1508-81A67CE4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E4437-5D21-B5C8-228A-10B1C3FC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2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83B64-30B8-DDCE-F0FF-A31157BB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7A34C2-54FE-7F2F-3C58-30891DDD3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6072C-DE00-B9C3-F97F-31BC48D4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AEBB4-0A24-F71F-A6DA-A41C9573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BDE09-3080-CD62-B46B-AE0047E1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14FB72-388B-CF27-FBEC-76A280A2E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1656CD-36DC-31B4-135A-9A1EDE897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5F7DE-36A6-470C-8DBC-4419778B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8409E-987C-C8DF-A290-C573A443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1A773-D616-9299-57DE-8425F27A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6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A0057-6257-19C7-E280-19CCF587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A01EF-F6B8-8F3F-8654-2EBA4AC8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4C2FF-AD6C-09B7-CC7B-45A3490F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2CC1D-62EA-1011-E593-6E5B6FC6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B9627-957E-5B49-9549-0D2449D2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A7EAE-E76D-5EDD-FE0B-0BD2A94D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0F985-F4EF-0285-CD0F-C784BDE66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F2A56-89D1-63CD-F346-E3E8FC19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8A3A5-33D8-2B51-555E-A988E3B3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5A82F-43F9-C838-F9E2-857772BC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B8B85-41C2-3574-256A-78123EF6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28823-EF95-03D4-1D3A-7E3D7BBB9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11799-A3BD-B1D4-7755-99F83378D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A6AC34-9E84-BA0C-2DAA-EFBBC841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D42E5-E9A4-4EEF-EEBD-2E1F5E34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F15CA-BB16-7A25-2CFC-C1CC8846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8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491A4-DE45-48DD-56A8-4077D45F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AC4C0-2AB8-AF8D-A21D-E917D294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5A12EC-209A-7E2B-14CB-E0894CEA5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C062D2-3154-4726-A689-BCD96D716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4D5F97-DD7D-4D8B-17EC-BB8AF386E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B07AAD-D290-0E87-6573-2C30CAE0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D78115-63FC-3E60-9DA4-B7E91D46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A8F056-BDF9-F8F9-0D2A-1B3A0FCD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3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D5015-68A6-1E78-5354-BDAE4003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7F723E-4F5C-BC65-6964-9859DBA0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70F33A-444F-06FA-5FBF-CB619056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41E5A4-1E13-A1CC-4CB8-C7C1CA3E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21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B82037-469D-A7E4-2779-15F6C2BF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5FFDE5-A340-677F-E21B-2C75CDA0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CE812-4AAA-D0B0-D65C-78CA6081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6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0CDF-577F-4D44-C282-8A53988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BA3F3-4D24-B57F-736C-B84B2F49A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3782EE-B108-96A2-AAC9-CA503715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46165-E7CB-625C-5720-AD031861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AA6B0F-5651-39CB-8784-873D5853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3F4F3-E68E-AEB7-94BA-0D4958D7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8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80736-2B29-8FF5-3EF2-F98C5E09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4161FF-2F7B-B5D8-1F77-E17A88297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B477AC-2601-2C4F-DAED-644D01DC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8CAB4D-87D7-423B-CF25-B0F68F6F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41BFD7-5CD4-33AC-A5B7-F04CD8A5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FE26E-9167-7D22-153B-A3951C5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7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946893-034B-7A78-D31A-2DE2EA58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92DEFA-D312-7BDF-A86B-E12A8353D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5B527-06B7-E456-5F92-7F3A52C08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6E50-901D-44D0-A408-47404A15693D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E2FA9-95D9-154D-A7D6-F5B0B8D95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B84F3-BA5F-18B9-704B-45E769EAE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B57C05E-97F1-907B-EB80-98B80E9EAB07}"/>
              </a:ext>
            </a:extLst>
          </p:cNvPr>
          <p:cNvSpPr/>
          <p:nvPr/>
        </p:nvSpPr>
        <p:spPr>
          <a:xfrm>
            <a:off x="2432197" y="404925"/>
            <a:ext cx="6896100" cy="59323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10AA8D-51CA-F99C-6EEF-20BC61F0A1A7}"/>
              </a:ext>
            </a:extLst>
          </p:cNvPr>
          <p:cNvSpPr/>
          <p:nvPr/>
        </p:nvSpPr>
        <p:spPr>
          <a:xfrm>
            <a:off x="2863703" y="622005"/>
            <a:ext cx="5940056" cy="31277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6361FD9-770B-34E7-4361-170AB79ADEC6}"/>
              </a:ext>
            </a:extLst>
          </p:cNvPr>
          <p:cNvSpPr/>
          <p:nvPr/>
        </p:nvSpPr>
        <p:spPr>
          <a:xfrm>
            <a:off x="2863703" y="3985438"/>
            <a:ext cx="5940056" cy="17232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BD537E7-C3A5-B1E5-C8FE-BDD22E3AC83E}"/>
              </a:ext>
            </a:extLst>
          </p:cNvPr>
          <p:cNvSpPr/>
          <p:nvPr/>
        </p:nvSpPr>
        <p:spPr>
          <a:xfrm>
            <a:off x="3296091" y="992373"/>
            <a:ext cx="1410587" cy="13467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41559A1-D0F7-A30F-1284-7F2B7CC3697F}"/>
              </a:ext>
            </a:extLst>
          </p:cNvPr>
          <p:cNvSpPr/>
          <p:nvPr/>
        </p:nvSpPr>
        <p:spPr>
          <a:xfrm>
            <a:off x="6971412" y="992373"/>
            <a:ext cx="1410587" cy="13467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C252060-9345-4899-2254-C4210E2F2105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3384697" y="3618615"/>
            <a:ext cx="2459663" cy="50150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0D7A374-1C59-9CF6-6662-AD5C19AF1785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4341626" y="3618615"/>
            <a:ext cx="1502734" cy="48788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26531CD-21F9-AB0C-015D-8AFB52859564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5298555" y="3618615"/>
            <a:ext cx="545805" cy="48788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9E98F28-2EA3-5011-04D6-616C405AE7E4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5844360" y="3618615"/>
            <a:ext cx="411124" cy="48788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F14FEA2-D107-FE94-AAF3-1BAD352FF1B7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5844360" y="3618615"/>
            <a:ext cx="1364514" cy="4878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7B8072A-E802-51AF-8C0E-DA2C54B811C8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H="1" flipV="1">
            <a:off x="5844360" y="3618615"/>
            <a:ext cx="2367503" cy="4878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59C9DA5-8721-52C8-D6B8-2E96CDB82854}"/>
              </a:ext>
            </a:extLst>
          </p:cNvPr>
          <p:cNvSpPr/>
          <p:nvPr/>
        </p:nvSpPr>
        <p:spPr>
          <a:xfrm>
            <a:off x="3019645" y="4120117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D77CBB9-6DED-810B-6051-9080949F16E3}"/>
              </a:ext>
            </a:extLst>
          </p:cNvPr>
          <p:cNvSpPr/>
          <p:nvPr/>
        </p:nvSpPr>
        <p:spPr>
          <a:xfrm>
            <a:off x="3976574" y="4106500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372E381-55D0-C0E0-AA34-6A0331BFD5DA}"/>
              </a:ext>
            </a:extLst>
          </p:cNvPr>
          <p:cNvSpPr/>
          <p:nvPr/>
        </p:nvSpPr>
        <p:spPr>
          <a:xfrm>
            <a:off x="4933503" y="4106499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BFE76CD-F2D7-34E4-1CB5-3CAED748452F}"/>
              </a:ext>
            </a:extLst>
          </p:cNvPr>
          <p:cNvSpPr/>
          <p:nvPr/>
        </p:nvSpPr>
        <p:spPr>
          <a:xfrm>
            <a:off x="5890432" y="4106498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8205C83-2E33-DEC5-92C3-A4902B53777E}"/>
              </a:ext>
            </a:extLst>
          </p:cNvPr>
          <p:cNvSpPr/>
          <p:nvPr/>
        </p:nvSpPr>
        <p:spPr>
          <a:xfrm>
            <a:off x="6847361" y="4106498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52E7DAA-4BB8-A7E0-AF89-61EFC4E80CFE}"/>
              </a:ext>
            </a:extLst>
          </p:cNvPr>
          <p:cNvSpPr/>
          <p:nvPr/>
        </p:nvSpPr>
        <p:spPr>
          <a:xfrm>
            <a:off x="7846811" y="4106497"/>
            <a:ext cx="730104" cy="11176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05D8849-0C26-D96F-2E41-1FF89FBDE7E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706678" y="1665768"/>
            <a:ext cx="226473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14E6C37-C5DC-758A-1F6F-5980E2A84A9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49653" y="2339163"/>
            <a:ext cx="1134142" cy="60605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D2D3E7B-99BF-47F8-33F8-ED07B1424CD6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>
            <a:off x="4001385" y="2339163"/>
            <a:ext cx="1137681" cy="60605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2A6E82B-D851-10AE-3DA3-2622B39556ED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8381999" y="1665767"/>
            <a:ext cx="1485901" cy="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41DBCCE-F307-792F-B301-D54E7E530589}"/>
              </a:ext>
            </a:extLst>
          </p:cNvPr>
          <p:cNvSpPr txBox="1"/>
          <p:nvPr/>
        </p:nvSpPr>
        <p:spPr>
          <a:xfrm>
            <a:off x="5086042" y="5842517"/>
            <a:ext cx="15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ei"/>
              </a:rPr>
              <a:t>System Group</a:t>
            </a:r>
            <a:endParaRPr lang="zh-CN" altLang="en-US" b="1" dirty="0">
              <a:latin typeface="Hei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787172E-9815-8C0E-FBF6-646E410B54E6}"/>
              </a:ext>
            </a:extLst>
          </p:cNvPr>
          <p:cNvSpPr txBox="1"/>
          <p:nvPr/>
        </p:nvSpPr>
        <p:spPr>
          <a:xfrm>
            <a:off x="5086042" y="5311982"/>
            <a:ext cx="147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ei"/>
              </a:rPr>
              <a:t>Clients Group</a:t>
            </a:r>
            <a:endParaRPr lang="zh-CN" altLang="en-US" b="1" dirty="0">
              <a:latin typeface="Hei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C5EE663-BF08-F9F9-CCE3-88FC97C4B442}"/>
              </a:ext>
            </a:extLst>
          </p:cNvPr>
          <p:cNvSpPr txBox="1"/>
          <p:nvPr/>
        </p:nvSpPr>
        <p:spPr>
          <a:xfrm>
            <a:off x="5112697" y="801473"/>
            <a:ext cx="153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ei"/>
              </a:rPr>
              <a:t>Servers Group</a:t>
            </a:r>
            <a:endParaRPr lang="zh-CN" altLang="en-US" b="1" dirty="0">
              <a:latin typeface="Hei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97BB794-9EDC-C83D-3084-ECF0DD6F5839}"/>
              </a:ext>
            </a:extLst>
          </p:cNvPr>
          <p:cNvSpPr txBox="1"/>
          <p:nvPr/>
        </p:nvSpPr>
        <p:spPr>
          <a:xfrm>
            <a:off x="9423092" y="1296435"/>
            <a:ext cx="197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ei"/>
              </a:rPr>
              <a:t>System Entry Point</a:t>
            </a:r>
            <a:endParaRPr lang="zh-CN" altLang="en-US" b="1" dirty="0">
              <a:latin typeface="Hei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8367136-5EC2-5AC1-379D-DAE44B0E907E}"/>
              </a:ext>
            </a:extLst>
          </p:cNvPr>
          <p:cNvSpPr txBox="1"/>
          <p:nvPr/>
        </p:nvSpPr>
        <p:spPr>
          <a:xfrm>
            <a:off x="2971923" y="4496036"/>
            <a:ext cx="82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1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BADB5D4-CFB2-B540-E71B-3C2A3A769A60}"/>
              </a:ext>
            </a:extLst>
          </p:cNvPr>
          <p:cNvSpPr txBox="1"/>
          <p:nvPr/>
        </p:nvSpPr>
        <p:spPr>
          <a:xfrm>
            <a:off x="3929906" y="4496036"/>
            <a:ext cx="82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2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2CA45B-94EB-F7E6-78C4-81B7BF9DBB56}"/>
              </a:ext>
            </a:extLst>
          </p:cNvPr>
          <p:cNvSpPr txBox="1"/>
          <p:nvPr/>
        </p:nvSpPr>
        <p:spPr>
          <a:xfrm>
            <a:off x="4885781" y="4496036"/>
            <a:ext cx="82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3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9BB1277-ABB2-FF89-6CB8-40EEEE73D267}"/>
              </a:ext>
            </a:extLst>
          </p:cNvPr>
          <p:cNvSpPr txBox="1"/>
          <p:nvPr/>
        </p:nvSpPr>
        <p:spPr>
          <a:xfrm>
            <a:off x="5841656" y="4489227"/>
            <a:ext cx="82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4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11302C9-9973-6010-BC38-85E155F11A21}"/>
              </a:ext>
            </a:extLst>
          </p:cNvPr>
          <p:cNvSpPr txBox="1"/>
          <p:nvPr/>
        </p:nvSpPr>
        <p:spPr>
          <a:xfrm>
            <a:off x="7789555" y="4489227"/>
            <a:ext cx="85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N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7C99EAD-42E8-F2F0-200A-DB77F9473377}"/>
              </a:ext>
            </a:extLst>
          </p:cNvPr>
          <p:cNvSpPr txBox="1"/>
          <p:nvPr/>
        </p:nvSpPr>
        <p:spPr>
          <a:xfrm>
            <a:off x="7008340" y="4496036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…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1996663-0D47-0B00-AA3A-1324AE5EA5AE}"/>
              </a:ext>
            </a:extLst>
          </p:cNvPr>
          <p:cNvSpPr txBox="1"/>
          <p:nvPr/>
        </p:nvSpPr>
        <p:spPr>
          <a:xfrm>
            <a:off x="7267709" y="1117688"/>
            <a:ext cx="883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Server 1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E49A293-C8DE-87A2-C997-3AA488039817}"/>
              </a:ext>
            </a:extLst>
          </p:cNvPr>
          <p:cNvSpPr txBox="1"/>
          <p:nvPr/>
        </p:nvSpPr>
        <p:spPr>
          <a:xfrm>
            <a:off x="3526087" y="1117688"/>
            <a:ext cx="913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Server N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62" name="圆柱体 61">
            <a:extLst>
              <a:ext uri="{FF2B5EF4-FFF2-40B4-BE49-F238E27FC236}">
                <a16:creationId xmlns:a16="http://schemas.microsoft.com/office/drawing/2014/main" id="{B8B5684D-0EA5-38BC-8B3C-D4DEB5C1373A}"/>
              </a:ext>
            </a:extLst>
          </p:cNvPr>
          <p:cNvSpPr/>
          <p:nvPr/>
        </p:nvSpPr>
        <p:spPr>
          <a:xfrm>
            <a:off x="8094730" y="1856917"/>
            <a:ext cx="541671" cy="5454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柱体 62">
            <a:extLst>
              <a:ext uri="{FF2B5EF4-FFF2-40B4-BE49-F238E27FC236}">
                <a16:creationId xmlns:a16="http://schemas.microsoft.com/office/drawing/2014/main" id="{C1EFB174-62C8-A62D-33CF-C3E544F13B08}"/>
              </a:ext>
            </a:extLst>
          </p:cNvPr>
          <p:cNvSpPr/>
          <p:nvPr/>
        </p:nvSpPr>
        <p:spPr>
          <a:xfrm>
            <a:off x="4416363" y="1841025"/>
            <a:ext cx="541671" cy="5454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7E4C78B-BD87-91CD-5017-0B5EE76B92B7}"/>
              </a:ext>
            </a:extLst>
          </p:cNvPr>
          <p:cNvSpPr txBox="1"/>
          <p:nvPr/>
        </p:nvSpPr>
        <p:spPr>
          <a:xfrm>
            <a:off x="4458243" y="1986992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DB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B6D7FF6-2585-5120-E226-A64D9C29B711}"/>
              </a:ext>
            </a:extLst>
          </p:cNvPr>
          <p:cNvSpPr txBox="1"/>
          <p:nvPr/>
        </p:nvSpPr>
        <p:spPr>
          <a:xfrm>
            <a:off x="8162953" y="2000280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DB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984C27AC-03DD-A66B-919B-91B150594DB8}"/>
              </a:ext>
            </a:extLst>
          </p:cNvPr>
          <p:cNvCxnSpPr>
            <a:stCxn id="16" idx="0"/>
            <a:endCxn id="9" idx="3"/>
          </p:cNvCxnSpPr>
          <p:nvPr/>
        </p:nvCxnSpPr>
        <p:spPr>
          <a:xfrm rot="16200000" flipV="1">
            <a:off x="6800120" y="2694754"/>
            <a:ext cx="1161277" cy="1662210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4567FC94-9C36-2C79-8C00-52A4625FC7BB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rot="16200000" flipV="1">
            <a:off x="4972491" y="1399956"/>
            <a:ext cx="606057" cy="1137682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6B3AA1A4-294E-7D46-A27B-4A950BCA0D5F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4267197" y="2073350"/>
            <a:ext cx="606057" cy="1137681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B43D173-4EAD-96C3-78A1-4DD85FDEF0E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3384697" y="3618615"/>
            <a:ext cx="2459663" cy="50150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EFDA122-2B7E-D8DE-3ED9-298761154E3B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4341626" y="3618615"/>
            <a:ext cx="1502734" cy="48788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61D5863D-5747-9747-7CC4-FE4CCF38BED7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298555" y="3630670"/>
            <a:ext cx="477161" cy="47582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CF0880B8-8832-59E4-AE03-24BF15D8A567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5844360" y="3618615"/>
            <a:ext cx="411124" cy="48788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A0D55A59-95FF-19CE-DDCA-3A8E5C4155F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5844360" y="3618615"/>
            <a:ext cx="1368053" cy="48788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0099A21-EB90-61AD-D44B-7100D63FFCB3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5844360" y="3618615"/>
            <a:ext cx="2367503" cy="48788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65AEA2B-47C3-A366-FBE0-0B5F37F5D04F}"/>
              </a:ext>
            </a:extLst>
          </p:cNvPr>
          <p:cNvSpPr/>
          <p:nvPr/>
        </p:nvSpPr>
        <p:spPr>
          <a:xfrm>
            <a:off x="5139066" y="2271825"/>
            <a:ext cx="1410587" cy="13467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56D98A7-6D8B-C110-2A01-28B9CAC9C9A9}"/>
              </a:ext>
            </a:extLst>
          </p:cNvPr>
          <p:cNvSpPr txBox="1"/>
          <p:nvPr/>
        </p:nvSpPr>
        <p:spPr>
          <a:xfrm>
            <a:off x="5218198" y="2360445"/>
            <a:ext cx="1266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Proxy (main)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Server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67" name="星形: 五角 66">
            <a:extLst>
              <a:ext uri="{FF2B5EF4-FFF2-40B4-BE49-F238E27FC236}">
                <a16:creationId xmlns:a16="http://schemas.microsoft.com/office/drawing/2014/main" id="{9F9EEB65-3968-8C90-5519-B2CF31185FBF}"/>
              </a:ext>
            </a:extLst>
          </p:cNvPr>
          <p:cNvSpPr/>
          <p:nvPr/>
        </p:nvSpPr>
        <p:spPr>
          <a:xfrm>
            <a:off x="6240497" y="2005235"/>
            <a:ext cx="412754" cy="459523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BA65B9CD-F999-AAF0-8305-3695F2471B4A}"/>
              </a:ext>
            </a:extLst>
          </p:cNvPr>
          <p:cNvSpPr txBox="1"/>
          <p:nvPr/>
        </p:nvSpPr>
        <p:spPr>
          <a:xfrm>
            <a:off x="7631347" y="273081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Hei"/>
              </a:rPr>
              <a:t>1</a:t>
            </a:r>
            <a:endParaRPr lang="zh-CN" altLang="en-US" sz="3200" b="1" dirty="0">
              <a:solidFill>
                <a:srgbClr val="C00000"/>
              </a:solidFill>
              <a:latin typeface="Hei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26829D6-DFA1-D038-8DDA-06594489AAD7}"/>
              </a:ext>
            </a:extLst>
          </p:cNvPr>
          <p:cNvSpPr txBox="1"/>
          <p:nvPr/>
        </p:nvSpPr>
        <p:spPr>
          <a:xfrm>
            <a:off x="5524578" y="137681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Hei"/>
              </a:rPr>
              <a:t>2</a:t>
            </a:r>
            <a:endParaRPr lang="zh-CN" altLang="en-US" sz="3200" b="1" dirty="0">
              <a:solidFill>
                <a:srgbClr val="C00000"/>
              </a:solidFill>
              <a:latin typeface="Hei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2241ED9-2952-9C99-028B-D67FA72554DF}"/>
              </a:ext>
            </a:extLst>
          </p:cNvPr>
          <p:cNvSpPr txBox="1"/>
          <p:nvPr/>
        </p:nvSpPr>
        <p:spPr>
          <a:xfrm>
            <a:off x="4019102" y="26731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Hei"/>
              </a:rPr>
              <a:t>3</a:t>
            </a:r>
            <a:endParaRPr lang="zh-CN" altLang="en-US" sz="3200" b="1" dirty="0">
              <a:solidFill>
                <a:srgbClr val="C00000"/>
              </a:solidFill>
              <a:latin typeface="Hei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F3132BF-388D-47CC-F9A6-66F8695865BD}"/>
              </a:ext>
            </a:extLst>
          </p:cNvPr>
          <p:cNvSpPr txBox="1"/>
          <p:nvPr/>
        </p:nvSpPr>
        <p:spPr>
          <a:xfrm>
            <a:off x="4313604" y="336773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Hei"/>
              </a:rPr>
              <a:t>4</a:t>
            </a:r>
            <a:endParaRPr lang="zh-CN" altLang="en-US" sz="3200" b="1" dirty="0">
              <a:solidFill>
                <a:srgbClr val="C00000"/>
              </a:solidFill>
              <a:latin typeface="Hei"/>
            </a:endParaRPr>
          </a:p>
        </p:txBody>
      </p:sp>
      <p:sp>
        <p:nvSpPr>
          <p:cNvPr id="61" name="圆柱体 60">
            <a:extLst>
              <a:ext uri="{FF2B5EF4-FFF2-40B4-BE49-F238E27FC236}">
                <a16:creationId xmlns:a16="http://schemas.microsoft.com/office/drawing/2014/main" id="{C1BC9869-750A-FB42-81D6-4FE1B1FC66D4}"/>
              </a:ext>
            </a:extLst>
          </p:cNvPr>
          <p:cNvSpPr/>
          <p:nvPr/>
        </p:nvSpPr>
        <p:spPr>
          <a:xfrm>
            <a:off x="6370964" y="3096424"/>
            <a:ext cx="541671" cy="5454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80372BA-46DC-FAA5-6E62-F40403CE8AEE}"/>
              </a:ext>
            </a:extLst>
          </p:cNvPr>
          <p:cNvSpPr txBox="1"/>
          <p:nvPr/>
        </p:nvSpPr>
        <p:spPr>
          <a:xfrm>
            <a:off x="6405573" y="3257973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DB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</p:spTree>
    <p:extLst>
      <p:ext uri="{BB962C8B-B14F-4D97-AF65-F5344CB8AC3E}">
        <p14:creationId xmlns:p14="http://schemas.microsoft.com/office/powerpoint/2010/main" val="54007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333B6670-F585-2E6C-FB13-6DDDB3DB2030}"/>
              </a:ext>
            </a:extLst>
          </p:cNvPr>
          <p:cNvGrpSpPr/>
          <p:nvPr/>
        </p:nvGrpSpPr>
        <p:grpSpPr>
          <a:xfrm>
            <a:off x="2268789" y="1160680"/>
            <a:ext cx="7268370" cy="4908646"/>
            <a:chOff x="854327" y="1039236"/>
            <a:chExt cx="7268370" cy="490864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08392D3-42E4-9CB6-771F-2C6A09F08E10}"/>
                </a:ext>
              </a:extLst>
            </p:cNvPr>
            <p:cNvGrpSpPr/>
            <p:nvPr/>
          </p:nvGrpSpPr>
          <p:grpSpPr>
            <a:xfrm>
              <a:off x="854327" y="1039236"/>
              <a:ext cx="2954656" cy="4908646"/>
              <a:chOff x="1249360" y="852430"/>
              <a:chExt cx="2954656" cy="4908646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B9740C81-EC7F-A323-BFB1-6BE075CEE1E4}"/>
                  </a:ext>
                </a:extLst>
              </p:cNvPr>
              <p:cNvSpPr/>
              <p:nvPr/>
            </p:nvSpPr>
            <p:spPr>
              <a:xfrm>
                <a:off x="1249362" y="852488"/>
                <a:ext cx="2814638" cy="4900611"/>
              </a:xfrm>
              <a:prstGeom prst="roundRect">
                <a:avLst>
                  <a:gd name="adj" fmla="val 558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remote_methode_invocation(self, address: tuple, methode: str)</a:t>
                </a:r>
                <a:endParaRPr lang="zh-CN" alt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836A8D7B-132A-4E39-C630-6BC3048CFF1F}"/>
                  </a:ext>
                </a:extLst>
              </p:cNvPr>
              <p:cNvCxnSpPr/>
              <p:nvPr/>
            </p:nvCxnSpPr>
            <p:spPr>
              <a:xfrm>
                <a:off x="1249362" y="1188244"/>
                <a:ext cx="281463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20A729-EEFD-66D9-3A2C-0726ABC18CB8}"/>
                  </a:ext>
                </a:extLst>
              </p:cNvPr>
              <p:cNvSpPr/>
              <p:nvPr/>
            </p:nvSpPr>
            <p:spPr>
              <a:xfrm>
                <a:off x="1381334" y="852430"/>
                <a:ext cx="2550698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Class auction_component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ABF104-ECE9-D33C-F17C-211B545897FF}"/>
                  </a:ext>
                </a:extLst>
              </p:cNvPr>
              <p:cNvSpPr/>
              <p:nvPr/>
            </p:nvSpPr>
            <p:spPr>
              <a:xfrm>
                <a:off x="1249362" y="1188244"/>
                <a:ext cx="2031325" cy="13849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@abstractmethod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logic(self, request)	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report(self) 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interface(self)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state_update(self)</a:t>
                </a:r>
              </a:p>
              <a:p>
                <a:endParaRPr lang="en-US" altLang="zh-CN" sz="14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BC7EC04-CDB6-539B-78F3-11590BD55E73}"/>
                  </a:ext>
                </a:extLst>
              </p:cNvPr>
              <p:cNvCxnSpPr/>
              <p:nvPr/>
            </p:nvCxnSpPr>
            <p:spPr>
              <a:xfrm>
                <a:off x="1249362" y="2362200"/>
                <a:ext cx="281463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B06ABD3-1B2C-D3CC-D373-1D9B7A7CC7D5}"/>
                  </a:ext>
                </a:extLst>
              </p:cNvPr>
              <p:cNvSpPr/>
              <p:nvPr/>
            </p:nvSpPr>
            <p:spPr>
              <a:xfrm>
                <a:off x="1249361" y="2362200"/>
                <a:ext cx="2954655" cy="95410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@staticmethod</a:t>
                </a:r>
                <a:endParaRPr lang="en-US" altLang="zh-CN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udp_send_without_response(a, m)	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clear_screen()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print_message(message)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343D7B3-52E3-C28E-2DB9-CBC27BF2DAEE}"/>
                  </a:ext>
                </a:extLst>
              </p:cNvPr>
              <p:cNvCxnSpPr/>
              <p:nvPr/>
            </p:nvCxnSpPr>
            <p:spPr>
              <a:xfrm>
                <a:off x="1249361" y="3316307"/>
                <a:ext cx="281463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D93E9CA-7E32-F20A-E61C-E360506DD44E}"/>
                  </a:ext>
                </a:extLst>
              </p:cNvPr>
              <p:cNvSpPr/>
              <p:nvPr/>
            </p:nvSpPr>
            <p:spPr>
              <a:xfrm>
                <a:off x="1249360" y="3298863"/>
                <a:ext cx="2954655" cy="24622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create_message(self, M, C, S= 0)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receive(self, message: dict)	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deliver(self, message: dict)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broadcast_send(self, message: dict)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broadcast_listen(self)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udp_listen(self)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find_others(self)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join(self, address, inform= False)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forward(self, address, request)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remote_methode_invocation(self, 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address: tuple, methode: str)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6C0C3E8-7D30-1B20-893B-40EE2E8B8A8C}"/>
                </a:ext>
              </a:extLst>
            </p:cNvPr>
            <p:cNvGrpSpPr/>
            <p:nvPr/>
          </p:nvGrpSpPr>
          <p:grpSpPr>
            <a:xfrm>
              <a:off x="4706925" y="1041868"/>
              <a:ext cx="3415772" cy="1912561"/>
              <a:chOff x="5381095" y="849690"/>
              <a:chExt cx="3415772" cy="1912561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012295A-BBFF-BAA0-8478-0FF0CF894860}"/>
                  </a:ext>
                </a:extLst>
              </p:cNvPr>
              <p:cNvSpPr/>
              <p:nvPr/>
            </p:nvSpPr>
            <p:spPr>
              <a:xfrm>
                <a:off x="5381095" y="852489"/>
                <a:ext cx="3415772" cy="1909762"/>
              </a:xfrm>
              <a:prstGeom prst="roundRect">
                <a:avLst>
                  <a:gd name="adj" fmla="val 558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remote_methode_invocation(self, address: tuple, methode: str)</a:t>
                </a:r>
                <a:endParaRPr lang="zh-CN" alt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F12B7E8-84D1-C0DD-D59B-26F69D371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1096" y="1188244"/>
                <a:ext cx="34157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E06A233-01E6-4359-7E79-3DB4B2905CB9}"/>
                  </a:ext>
                </a:extLst>
              </p:cNvPr>
              <p:cNvSpPr/>
              <p:nvPr/>
            </p:nvSpPr>
            <p:spPr>
              <a:xfrm>
                <a:off x="5472412" y="849690"/>
                <a:ext cx="327365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Class Server(auction_component)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14A4BAA-A7DC-3808-71AE-1CBEB54BFC55}"/>
                  </a:ext>
                </a:extLst>
              </p:cNvPr>
              <p:cNvSpPr/>
              <p:nvPr/>
            </p:nvSpPr>
            <p:spPr>
              <a:xfrm>
                <a:off x="5421610" y="1188244"/>
                <a:ext cx="200086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@staticmethod</a:t>
                </a:r>
                <a:endParaRPr lang="en-US" altLang="zh-CN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already_in(iD, table: list)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675115F-FA9F-D281-184D-90545AEE2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1095" y="1711464"/>
                <a:ext cx="34157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C070A5-71ED-5EFB-7D81-083CDA4B69C8}"/>
                  </a:ext>
                </a:extLst>
              </p:cNvPr>
              <p:cNvSpPr/>
              <p:nvPr/>
            </p:nvSpPr>
            <p:spPr>
              <a:xfrm>
                <a:off x="5421610" y="1711463"/>
                <a:ext cx="2098651" cy="95410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assign(self, request: dict)</a:t>
                </a:r>
              </a:p>
              <a:p>
                <a:r>
                  <a:rPr lang="en-US" altLang="zh-CN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accept(self, request: dict)</a:t>
                </a:r>
              </a:p>
              <a:p>
                <a:r>
                  <a:rPr lang="en-US" altLang="zh-CN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heartbeat_sender(self)</a:t>
                </a:r>
              </a:p>
              <a:p>
                <a:r>
                  <a:rPr lang="en-US" altLang="zh-CN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assign_clients(self)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552DCC8-0470-AFD3-D3C5-76CF5A5B89A7}"/>
                </a:ext>
              </a:extLst>
            </p:cNvPr>
            <p:cNvGrpSpPr/>
            <p:nvPr/>
          </p:nvGrpSpPr>
          <p:grpSpPr>
            <a:xfrm>
              <a:off x="4706924" y="3095212"/>
              <a:ext cx="3415772" cy="674308"/>
              <a:chOff x="5381095" y="849690"/>
              <a:chExt cx="3415772" cy="674308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097CB97-95A2-4CF6-86C2-8C79FC93E5FE}"/>
                  </a:ext>
                </a:extLst>
              </p:cNvPr>
              <p:cNvSpPr/>
              <p:nvPr/>
            </p:nvSpPr>
            <p:spPr>
              <a:xfrm>
                <a:off x="5381095" y="852489"/>
                <a:ext cx="3415772" cy="671509"/>
              </a:xfrm>
              <a:prstGeom prst="roundRect">
                <a:avLst>
                  <a:gd name="adj" fmla="val 558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remote_methode_invocation(self, address: tuple, methode: str)</a:t>
                </a:r>
                <a:endParaRPr lang="zh-CN" alt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EFC3181-F8F3-EE0E-6806-99A32941C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1096" y="1188244"/>
                <a:ext cx="34157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3D0094A-32F7-202C-84E1-1AE4E57F2352}"/>
                  </a:ext>
                </a:extLst>
              </p:cNvPr>
              <p:cNvSpPr/>
              <p:nvPr/>
            </p:nvSpPr>
            <p:spPr>
              <a:xfrm>
                <a:off x="5496459" y="849690"/>
                <a:ext cx="322556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Class Client(auction_component)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B581EDD-0676-BEEC-4279-8DB356D036DD}"/>
                  </a:ext>
                </a:extLst>
              </p:cNvPr>
              <p:cNvSpPr/>
              <p:nvPr/>
            </p:nvSpPr>
            <p:spPr>
              <a:xfrm>
                <a:off x="5421610" y="1188244"/>
                <a:ext cx="1476686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join_contact(self)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B16EAA-3537-A250-7950-132AB75EB694}"/>
                </a:ext>
              </a:extLst>
            </p:cNvPr>
            <p:cNvGrpSpPr/>
            <p:nvPr/>
          </p:nvGrpSpPr>
          <p:grpSpPr>
            <a:xfrm>
              <a:off x="5150514" y="5078131"/>
              <a:ext cx="2528591" cy="861774"/>
              <a:chOff x="5381095" y="849690"/>
              <a:chExt cx="2528591" cy="861774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4DE47ECF-F797-CD35-150C-A588FFEFD62B}"/>
                  </a:ext>
                </a:extLst>
              </p:cNvPr>
              <p:cNvSpPr/>
              <p:nvPr/>
            </p:nvSpPr>
            <p:spPr>
              <a:xfrm>
                <a:off x="5381095" y="852490"/>
                <a:ext cx="2528591" cy="858974"/>
              </a:xfrm>
              <a:prstGeom prst="roundRect">
                <a:avLst>
                  <a:gd name="adj" fmla="val 558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C2A1113-B28A-528B-840B-85FD1411C4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1096" y="1188244"/>
                <a:ext cx="252859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16B546F-5031-22FE-3527-F04CB7E39953}"/>
                  </a:ext>
                </a:extLst>
              </p:cNvPr>
              <p:cNvSpPr/>
              <p:nvPr/>
            </p:nvSpPr>
            <p:spPr>
              <a:xfrm>
                <a:off x="5504762" y="849690"/>
                <a:ext cx="2310248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Class hold_back_queue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22639CB-EA7E-644C-6CB3-DCD47B54AACA}"/>
                  </a:ext>
                </a:extLst>
              </p:cNvPr>
              <p:cNvSpPr/>
              <p:nvPr/>
            </p:nvSpPr>
            <p:spPr>
              <a:xfrm>
                <a:off x="5421610" y="1188244"/>
                <a:ext cx="169148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push(self, message)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is_empty(self)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0FA0A55-0C9A-6035-27A8-C441BEE65127}"/>
                </a:ext>
              </a:extLst>
            </p:cNvPr>
            <p:cNvGrpSpPr/>
            <p:nvPr/>
          </p:nvGrpSpPr>
          <p:grpSpPr>
            <a:xfrm>
              <a:off x="5150513" y="4124024"/>
              <a:ext cx="2528591" cy="861775"/>
              <a:chOff x="5381095" y="849689"/>
              <a:chExt cx="2528591" cy="861775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B03C7C8B-E576-91B0-DD3B-51F81BDF5615}"/>
                  </a:ext>
                </a:extLst>
              </p:cNvPr>
              <p:cNvSpPr/>
              <p:nvPr/>
            </p:nvSpPr>
            <p:spPr>
              <a:xfrm>
                <a:off x="5381095" y="852490"/>
                <a:ext cx="2528591" cy="858974"/>
              </a:xfrm>
              <a:prstGeom prst="roundRect">
                <a:avLst>
                  <a:gd name="adj" fmla="val 558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8B3B27F-D3C0-C972-F834-85DD7A2420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1096" y="1188243"/>
                <a:ext cx="2528590" cy="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FC14A7A-C9F8-0014-C4D9-9DF4497521A0}"/>
                  </a:ext>
                </a:extLst>
              </p:cNvPr>
              <p:cNvSpPr/>
              <p:nvPr/>
            </p:nvSpPr>
            <p:spPr>
              <a:xfrm>
                <a:off x="5504762" y="849689"/>
                <a:ext cx="210346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Class delivery_queue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EB5E924-0D44-D68F-EE84-217F5612FA6B}"/>
                  </a:ext>
                </a:extLst>
              </p:cNvPr>
              <p:cNvSpPr/>
              <p:nvPr/>
            </p:nvSpPr>
            <p:spPr>
              <a:xfrm>
                <a:off x="5421610" y="1188244"/>
                <a:ext cx="169148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push(self, message)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is_empty(self)</a:t>
                </a:r>
              </a:p>
            </p:txBody>
          </p:sp>
        </p:grp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D6FB2549-742C-AE35-FC3C-4102AB34FE54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3682336" y="1999548"/>
              <a:ext cx="1024589" cy="759946"/>
            </a:xfrm>
            <a:prstGeom prst="bentConnector3">
              <a:avLst>
                <a:gd name="adj1" fmla="val 4752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89DDF64B-70B9-40F0-4054-C4DA4210E5D7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3689224" y="2759476"/>
              <a:ext cx="1017700" cy="674290"/>
            </a:xfrm>
            <a:prstGeom prst="bentConnector3">
              <a:avLst>
                <a:gd name="adj1" fmla="val 4719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977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A0090F5-71CD-A770-B39A-4E2AAEB84788}"/>
              </a:ext>
            </a:extLst>
          </p:cNvPr>
          <p:cNvGrpSpPr/>
          <p:nvPr/>
        </p:nvGrpSpPr>
        <p:grpSpPr>
          <a:xfrm>
            <a:off x="3816756" y="2519507"/>
            <a:ext cx="4558487" cy="1818986"/>
            <a:chOff x="4912867" y="1977604"/>
            <a:chExt cx="4558487" cy="1818986"/>
          </a:xfrm>
        </p:grpSpPr>
        <p:sp>
          <p:nvSpPr>
            <p:cNvPr id="2" name="Rectangle: Diagonal Corners Snipped 1">
              <a:extLst>
                <a:ext uri="{FF2B5EF4-FFF2-40B4-BE49-F238E27FC236}">
                  <a16:creationId xmlns:a16="http://schemas.microsoft.com/office/drawing/2014/main" id="{3B784960-6A61-C7F7-C5E2-9175277FC93F}"/>
                </a:ext>
              </a:extLst>
            </p:cNvPr>
            <p:cNvSpPr/>
            <p:nvPr/>
          </p:nvSpPr>
          <p:spPr>
            <a:xfrm>
              <a:off x="4912867" y="1977604"/>
              <a:ext cx="4558487" cy="1818986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D0D624-6C8E-29F9-FA5A-10548EC9F550}"/>
                </a:ext>
              </a:extLst>
            </p:cNvPr>
            <p:cNvSpPr/>
            <p:nvPr/>
          </p:nvSpPr>
          <p:spPr>
            <a:xfrm>
              <a:off x="5099644" y="2409325"/>
              <a:ext cx="4371710" cy="126188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ID: </a:t>
              </a:r>
              <a:r>
                <a:rPr lang="en-US" altLang="zh-CN" sz="16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YhK7HvtYyvjbnyiFaU00FQ</a:t>
              </a:r>
              <a:r>
                <a:rPr lang="en-US" altLang="zh-CN" sz="14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METHOD: </a:t>
              </a:r>
              <a:r>
                <a:rPr lang="en-US" altLang="zh-CN" sz="16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 </a:t>
              </a:r>
            </a:p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SEQ: </a:t>
              </a:r>
              <a:r>
                <a:rPr lang="en-US" altLang="zh-CN" sz="16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 </a:t>
              </a:r>
            </a:p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CONTENT: </a:t>
              </a:r>
              <a:r>
                <a:rPr lang="en-US" altLang="zh-CN" sz="12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{'MAIN_SERVER': ['172.17.112.1', 10001],</a:t>
              </a:r>
            </a:p>
            <a:p>
              <a:r>
                <a:rPr lang="en-US" altLang="zh-CN" sz="12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'is_member': True, 'CONTACT_SERVER': ['172.17.112.1', 10001]}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FB9B1C-537C-32EF-69DF-B46AE9E64D09}"/>
                </a:ext>
              </a:extLst>
            </p:cNvPr>
            <p:cNvSpPr/>
            <p:nvPr/>
          </p:nvSpPr>
          <p:spPr>
            <a:xfrm>
              <a:off x="7493964" y="2019154"/>
              <a:ext cx="174759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Message.json</a:t>
              </a:r>
              <a:endPara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79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C9A9962-7289-3770-333D-37BBEB525012}"/>
              </a:ext>
            </a:extLst>
          </p:cNvPr>
          <p:cNvGrpSpPr/>
          <p:nvPr/>
        </p:nvGrpSpPr>
        <p:grpSpPr>
          <a:xfrm>
            <a:off x="3352904" y="1194872"/>
            <a:ext cx="4995660" cy="4086741"/>
            <a:chOff x="2195615" y="1130578"/>
            <a:chExt cx="4995660" cy="408674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91D8761-FEB9-2134-17C3-32438C5A2ACC}"/>
                </a:ext>
              </a:extLst>
            </p:cNvPr>
            <p:cNvGrpSpPr/>
            <p:nvPr/>
          </p:nvGrpSpPr>
          <p:grpSpPr>
            <a:xfrm>
              <a:off x="2461768" y="1721565"/>
              <a:ext cx="1410587" cy="1346790"/>
              <a:chOff x="3296091" y="992373"/>
              <a:chExt cx="1410587" cy="1346790"/>
            </a:xfrm>
          </p:grpSpPr>
          <p:sp>
            <p:nvSpPr>
              <p:cNvPr id="2" name="矩形: 圆角 5">
                <a:extLst>
                  <a:ext uri="{FF2B5EF4-FFF2-40B4-BE49-F238E27FC236}">
                    <a16:creationId xmlns:a16="http://schemas.microsoft.com/office/drawing/2014/main" id="{F257856B-999B-8458-65B6-8AC50F16E867}"/>
                  </a:ext>
                </a:extLst>
              </p:cNvPr>
              <p:cNvSpPr/>
              <p:nvPr/>
            </p:nvSpPr>
            <p:spPr>
              <a:xfrm>
                <a:off x="3296091" y="992373"/>
                <a:ext cx="1410587" cy="134679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文本框 59">
                <a:extLst>
                  <a:ext uri="{FF2B5EF4-FFF2-40B4-BE49-F238E27FC236}">
                    <a16:creationId xmlns:a16="http://schemas.microsoft.com/office/drawing/2014/main" id="{82C2A809-6E2E-FA30-C316-1F94CED183E9}"/>
                  </a:ext>
                </a:extLst>
              </p:cNvPr>
              <p:cNvSpPr txBox="1"/>
              <p:nvPr/>
            </p:nvSpPr>
            <p:spPr>
              <a:xfrm>
                <a:off x="3391345" y="1131976"/>
                <a:ext cx="12200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Hei"/>
                  </a:rPr>
                  <a:t>Main Server</a:t>
                </a:r>
                <a:endParaRPr lang="zh-CN" altLang="en-US" sz="1600" b="1" dirty="0">
                  <a:solidFill>
                    <a:schemeClr val="bg1"/>
                  </a:solidFill>
                  <a:latin typeface="Hei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3750FEE-5F3C-6FEC-F994-B79642B1A46F}"/>
                </a:ext>
              </a:extLst>
            </p:cNvPr>
            <p:cNvGrpSpPr/>
            <p:nvPr/>
          </p:nvGrpSpPr>
          <p:grpSpPr>
            <a:xfrm>
              <a:off x="4921157" y="1721565"/>
              <a:ext cx="1410587" cy="1346790"/>
              <a:chOff x="2545998" y="2082210"/>
              <a:chExt cx="1410587" cy="1346790"/>
            </a:xfrm>
          </p:grpSpPr>
          <p:sp>
            <p:nvSpPr>
              <p:cNvPr id="5" name="矩形: 圆角 5">
                <a:extLst>
                  <a:ext uri="{FF2B5EF4-FFF2-40B4-BE49-F238E27FC236}">
                    <a16:creationId xmlns:a16="http://schemas.microsoft.com/office/drawing/2014/main" id="{25593BC3-F057-1BBE-D5F6-9DFD341ED656}"/>
                  </a:ext>
                </a:extLst>
              </p:cNvPr>
              <p:cNvSpPr/>
              <p:nvPr/>
            </p:nvSpPr>
            <p:spPr>
              <a:xfrm>
                <a:off x="2545998" y="2082210"/>
                <a:ext cx="1410587" cy="134679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9">
                <a:extLst>
                  <a:ext uri="{FF2B5EF4-FFF2-40B4-BE49-F238E27FC236}">
                    <a16:creationId xmlns:a16="http://schemas.microsoft.com/office/drawing/2014/main" id="{DC3BF63A-016C-E155-571A-4A68718ABC4F}"/>
                  </a:ext>
                </a:extLst>
              </p:cNvPr>
              <p:cNvSpPr txBox="1"/>
              <p:nvPr/>
            </p:nvSpPr>
            <p:spPr>
              <a:xfrm>
                <a:off x="2775994" y="2207525"/>
                <a:ext cx="8834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Hei"/>
                  </a:rPr>
                  <a:t>Server 2</a:t>
                </a:r>
                <a:endParaRPr lang="zh-CN" altLang="en-US" sz="1600" b="1" dirty="0">
                  <a:solidFill>
                    <a:schemeClr val="bg1"/>
                  </a:solidFill>
                  <a:latin typeface="Hei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4A326E1-022F-43C8-5FE5-333ABFF69C79}"/>
                </a:ext>
              </a:extLst>
            </p:cNvPr>
            <p:cNvGrpSpPr/>
            <p:nvPr/>
          </p:nvGrpSpPr>
          <p:grpSpPr>
            <a:xfrm>
              <a:off x="2754287" y="4113306"/>
              <a:ext cx="825547" cy="1104013"/>
              <a:chOff x="2971923" y="4120117"/>
              <a:chExt cx="825547" cy="1104013"/>
            </a:xfrm>
          </p:grpSpPr>
          <p:sp>
            <p:nvSpPr>
              <p:cNvPr id="7" name="矩形: 圆角 10">
                <a:extLst>
                  <a:ext uri="{FF2B5EF4-FFF2-40B4-BE49-F238E27FC236}">
                    <a16:creationId xmlns:a16="http://schemas.microsoft.com/office/drawing/2014/main" id="{A85FE55B-33D7-E526-3A1C-78360E8D62A5}"/>
                  </a:ext>
                </a:extLst>
              </p:cNvPr>
              <p:cNvSpPr/>
              <p:nvPr/>
            </p:nvSpPr>
            <p:spPr>
              <a:xfrm>
                <a:off x="3019645" y="4120117"/>
                <a:ext cx="730104" cy="110401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51">
                <a:extLst>
                  <a:ext uri="{FF2B5EF4-FFF2-40B4-BE49-F238E27FC236}">
                    <a16:creationId xmlns:a16="http://schemas.microsoft.com/office/drawing/2014/main" id="{218ADF7C-89F8-9666-8332-449A9F5768FC}"/>
                  </a:ext>
                </a:extLst>
              </p:cNvPr>
              <p:cNvSpPr txBox="1"/>
              <p:nvPr/>
            </p:nvSpPr>
            <p:spPr>
              <a:xfrm>
                <a:off x="2971923" y="4496036"/>
                <a:ext cx="8255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Hei"/>
                  </a:rPr>
                  <a:t>Client 1</a:t>
                </a:r>
                <a:endParaRPr lang="zh-CN" altLang="en-US" sz="1600" b="1" dirty="0">
                  <a:solidFill>
                    <a:schemeClr val="bg1"/>
                  </a:solidFill>
                  <a:latin typeface="Hei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9D59E3D-30A3-70E1-FD06-F2E9BA38F4B0}"/>
                </a:ext>
              </a:extLst>
            </p:cNvPr>
            <p:cNvGrpSpPr/>
            <p:nvPr/>
          </p:nvGrpSpPr>
          <p:grpSpPr>
            <a:xfrm>
              <a:off x="5088729" y="4113306"/>
              <a:ext cx="825547" cy="1104013"/>
              <a:chOff x="2971923" y="4120117"/>
              <a:chExt cx="825547" cy="1104013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3C6ECDE2-DDC8-0071-0FB5-E95A6ECD7A4F}"/>
                  </a:ext>
                </a:extLst>
              </p:cNvPr>
              <p:cNvSpPr/>
              <p:nvPr/>
            </p:nvSpPr>
            <p:spPr>
              <a:xfrm>
                <a:off x="3019645" y="4120117"/>
                <a:ext cx="730104" cy="110401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51">
                <a:extLst>
                  <a:ext uri="{FF2B5EF4-FFF2-40B4-BE49-F238E27FC236}">
                    <a16:creationId xmlns:a16="http://schemas.microsoft.com/office/drawing/2014/main" id="{A5AEAEC2-6C75-23BD-5C3F-E53A33627817}"/>
                  </a:ext>
                </a:extLst>
              </p:cNvPr>
              <p:cNvSpPr txBox="1"/>
              <p:nvPr/>
            </p:nvSpPr>
            <p:spPr>
              <a:xfrm>
                <a:off x="2971923" y="4496036"/>
                <a:ext cx="8255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Hei"/>
                  </a:rPr>
                  <a:t>Client 2</a:t>
                </a:r>
                <a:endParaRPr lang="zh-CN" altLang="en-US" sz="1600" b="1" dirty="0">
                  <a:solidFill>
                    <a:schemeClr val="bg1"/>
                  </a:solidFill>
                  <a:latin typeface="Hei"/>
                </a:endParaRP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94F4ED-DB3D-714F-4607-B0BDDED50A93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V="1">
              <a:off x="3167061" y="3068355"/>
              <a:ext cx="1" cy="104495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E472CE1-11E6-6DA5-A7D4-A2A51F81B143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3777100" y="3056396"/>
              <a:ext cx="1724403" cy="105691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778596-8D5B-7804-715D-54A14500A624}"/>
                </a:ext>
              </a:extLst>
            </p:cNvPr>
            <p:cNvCxnSpPr>
              <a:cxnSpLocks/>
              <a:stCxn id="5" idx="1"/>
              <a:endCxn id="2" idx="3"/>
            </p:cNvCxnSpPr>
            <p:nvPr/>
          </p:nvCxnSpPr>
          <p:spPr>
            <a:xfrm flipH="1">
              <a:off x="3872355" y="2394960"/>
              <a:ext cx="104880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AF8A652B-2712-83F9-B561-AC9B0C5179FE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812323" y="2975381"/>
              <a:ext cx="1689180" cy="1137925"/>
            </a:xfrm>
            <a:prstGeom prst="curvedConnector2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17674A82-9299-3EF2-D1F8-B929BE426AB8}"/>
                </a:ext>
              </a:extLst>
            </p:cNvPr>
            <p:cNvCxnSpPr>
              <a:cxnSpLocks/>
              <a:stCxn id="11" idx="0"/>
              <a:endCxn id="5" idx="3"/>
            </p:cNvCxnSpPr>
            <p:nvPr/>
          </p:nvCxnSpPr>
          <p:spPr>
            <a:xfrm rot="5400000" flipH="1" flipV="1">
              <a:off x="5057450" y="2839013"/>
              <a:ext cx="1718346" cy="830241"/>
            </a:xfrm>
            <a:prstGeom prst="curvedConnector4">
              <a:avLst>
                <a:gd name="adj1" fmla="val 15024"/>
                <a:gd name="adj2" fmla="val 127534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C03E593F-B1BB-4E06-AA15-88D0168A8864}"/>
                </a:ext>
              </a:extLst>
            </p:cNvPr>
            <p:cNvCxnSpPr>
              <a:cxnSpLocks/>
              <a:stCxn id="2" idx="2"/>
              <a:endCxn id="8" idx="1"/>
            </p:cNvCxnSpPr>
            <p:nvPr/>
          </p:nvCxnSpPr>
          <p:spPr>
            <a:xfrm rot="5400000">
              <a:off x="2165602" y="3657041"/>
              <a:ext cx="1590147" cy="412775"/>
            </a:xfrm>
            <a:prstGeom prst="curvedConnector4">
              <a:avLst>
                <a:gd name="adj1" fmla="val 11882"/>
                <a:gd name="adj2" fmla="val 155381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1D8844DA-66D4-DC9F-9B67-2FAA7FA489B3}"/>
                </a:ext>
              </a:extLst>
            </p:cNvPr>
            <p:cNvCxnSpPr>
              <a:cxnSpLocks/>
              <a:stCxn id="2" idx="3"/>
              <a:endCxn id="5" idx="0"/>
            </p:cNvCxnSpPr>
            <p:nvPr/>
          </p:nvCxnSpPr>
          <p:spPr>
            <a:xfrm flipV="1">
              <a:off x="3872355" y="1721565"/>
              <a:ext cx="1754096" cy="673395"/>
            </a:xfrm>
            <a:prstGeom prst="curvedConnector4">
              <a:avLst>
                <a:gd name="adj1" fmla="val 13606"/>
                <a:gd name="adj2" fmla="val 133947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59">
              <a:extLst>
                <a:ext uri="{FF2B5EF4-FFF2-40B4-BE49-F238E27FC236}">
                  <a16:creationId xmlns:a16="http://schemas.microsoft.com/office/drawing/2014/main" id="{96683A9F-2191-AFC5-4099-1047799A4A2B}"/>
                </a:ext>
              </a:extLst>
            </p:cNvPr>
            <p:cNvSpPr txBox="1"/>
            <p:nvPr/>
          </p:nvSpPr>
          <p:spPr>
            <a:xfrm>
              <a:off x="4145069" y="2377767"/>
              <a:ext cx="651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1">
                      <a:lumMod val="50000"/>
                    </a:schemeClr>
                  </a:solidFill>
                  <a:latin typeface="Hei"/>
                </a:rPr>
                <a:t>Join()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latin typeface="Hei"/>
              </a:endParaRPr>
            </a:p>
          </p:txBody>
        </p:sp>
        <p:sp>
          <p:nvSpPr>
            <p:cNvPr id="50" name="文本框 59">
              <a:extLst>
                <a:ext uri="{FF2B5EF4-FFF2-40B4-BE49-F238E27FC236}">
                  <a16:creationId xmlns:a16="http://schemas.microsoft.com/office/drawing/2014/main" id="{286F5653-A322-F199-5D27-64557D064392}"/>
                </a:ext>
              </a:extLst>
            </p:cNvPr>
            <p:cNvSpPr txBox="1"/>
            <p:nvPr/>
          </p:nvSpPr>
          <p:spPr>
            <a:xfrm rot="1876084">
              <a:off x="4134512" y="3531874"/>
              <a:ext cx="651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1">
                      <a:lumMod val="50000"/>
                    </a:schemeClr>
                  </a:solidFill>
                  <a:latin typeface="Hei"/>
                </a:rPr>
                <a:t>Join()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latin typeface="Hei"/>
              </a:endParaRPr>
            </a:p>
          </p:txBody>
        </p:sp>
        <p:sp>
          <p:nvSpPr>
            <p:cNvPr id="51" name="文本框 59">
              <a:extLst>
                <a:ext uri="{FF2B5EF4-FFF2-40B4-BE49-F238E27FC236}">
                  <a16:creationId xmlns:a16="http://schemas.microsoft.com/office/drawing/2014/main" id="{12F625D4-7920-B7C2-BC5F-F38311A55F25}"/>
                </a:ext>
              </a:extLst>
            </p:cNvPr>
            <p:cNvSpPr txBox="1"/>
            <p:nvPr/>
          </p:nvSpPr>
          <p:spPr>
            <a:xfrm rot="5400000">
              <a:off x="2658965" y="3554489"/>
              <a:ext cx="651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1">
                      <a:lumMod val="50000"/>
                    </a:schemeClr>
                  </a:solidFill>
                  <a:latin typeface="Hei"/>
                </a:rPr>
                <a:t>Join()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latin typeface="Hei"/>
              </a:endParaRPr>
            </a:p>
          </p:txBody>
        </p:sp>
        <p:sp>
          <p:nvSpPr>
            <p:cNvPr id="52" name="文本框 59">
              <a:extLst>
                <a:ext uri="{FF2B5EF4-FFF2-40B4-BE49-F238E27FC236}">
                  <a16:creationId xmlns:a16="http://schemas.microsoft.com/office/drawing/2014/main" id="{750E50C8-8416-9740-9AF0-BF096BAD2FEE}"/>
                </a:ext>
              </a:extLst>
            </p:cNvPr>
            <p:cNvSpPr txBox="1"/>
            <p:nvPr/>
          </p:nvSpPr>
          <p:spPr>
            <a:xfrm rot="1874622">
              <a:off x="4576385" y="3007429"/>
              <a:ext cx="8595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Hei"/>
                </a:rPr>
                <a:t>Assign()</a:t>
              </a:r>
              <a:endParaRPr lang="zh-CN" altLang="en-US" sz="1600" b="1" dirty="0">
                <a:solidFill>
                  <a:srgbClr val="C00000"/>
                </a:solidFill>
                <a:latin typeface="Hei"/>
              </a:endParaRPr>
            </a:p>
          </p:txBody>
        </p:sp>
        <p:sp>
          <p:nvSpPr>
            <p:cNvPr id="53" name="文本框 59">
              <a:extLst>
                <a:ext uri="{FF2B5EF4-FFF2-40B4-BE49-F238E27FC236}">
                  <a16:creationId xmlns:a16="http://schemas.microsoft.com/office/drawing/2014/main" id="{F96B591B-19C2-A86D-7A8F-64336656A1C9}"/>
                </a:ext>
              </a:extLst>
            </p:cNvPr>
            <p:cNvSpPr txBox="1"/>
            <p:nvPr/>
          </p:nvSpPr>
          <p:spPr>
            <a:xfrm>
              <a:off x="6331744" y="3572473"/>
              <a:ext cx="8595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Hei"/>
                </a:rPr>
                <a:t>Assign()</a:t>
              </a:r>
            </a:p>
            <a:p>
              <a:r>
                <a:rPr lang="en-US" altLang="zh-CN" sz="1600" b="1" dirty="0">
                  <a:solidFill>
                    <a:srgbClr val="C00000"/>
                  </a:solidFill>
                  <a:latin typeface="Hei"/>
                </a:rPr>
                <a:t>RMI</a:t>
              </a:r>
              <a:endParaRPr lang="zh-CN" altLang="en-US" sz="1600" b="1" dirty="0">
                <a:solidFill>
                  <a:srgbClr val="C00000"/>
                </a:solidFill>
                <a:latin typeface="Hei"/>
              </a:endParaRPr>
            </a:p>
          </p:txBody>
        </p:sp>
        <p:sp>
          <p:nvSpPr>
            <p:cNvPr id="54" name="文本框 59">
              <a:extLst>
                <a:ext uri="{FF2B5EF4-FFF2-40B4-BE49-F238E27FC236}">
                  <a16:creationId xmlns:a16="http://schemas.microsoft.com/office/drawing/2014/main" id="{40D9974A-B8AD-4A2C-DCA4-B78F0D6B18B4}"/>
                </a:ext>
              </a:extLst>
            </p:cNvPr>
            <p:cNvSpPr txBox="1"/>
            <p:nvPr/>
          </p:nvSpPr>
          <p:spPr>
            <a:xfrm rot="5400000">
              <a:off x="1917910" y="3572473"/>
              <a:ext cx="893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Hei"/>
                </a:rPr>
                <a:t>Accept()</a:t>
              </a:r>
              <a:endParaRPr lang="zh-CN" altLang="en-US" sz="1600" b="1" dirty="0">
                <a:solidFill>
                  <a:schemeClr val="accent6">
                    <a:lumMod val="50000"/>
                  </a:schemeClr>
                </a:solidFill>
                <a:latin typeface="Hei"/>
              </a:endParaRPr>
            </a:p>
          </p:txBody>
        </p:sp>
        <p:sp>
          <p:nvSpPr>
            <p:cNvPr id="55" name="文本框 59">
              <a:extLst>
                <a:ext uri="{FF2B5EF4-FFF2-40B4-BE49-F238E27FC236}">
                  <a16:creationId xmlns:a16="http://schemas.microsoft.com/office/drawing/2014/main" id="{BDD427CE-6C14-4F81-F72B-87B80F2CC3EB}"/>
                </a:ext>
              </a:extLst>
            </p:cNvPr>
            <p:cNvSpPr txBox="1"/>
            <p:nvPr/>
          </p:nvSpPr>
          <p:spPr>
            <a:xfrm>
              <a:off x="4474175" y="1130578"/>
              <a:ext cx="893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Hei"/>
                </a:rPr>
                <a:t>Accept()</a:t>
              </a:r>
              <a:endParaRPr lang="zh-CN" altLang="en-US" sz="1600" b="1" dirty="0">
                <a:solidFill>
                  <a:schemeClr val="accent6">
                    <a:lumMod val="50000"/>
                  </a:schemeClr>
                </a:solidFill>
                <a:latin typeface="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63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387</Words>
  <Application>Microsoft Office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DengXian</vt:lpstr>
      <vt:lpstr>DengXian Light</vt:lpstr>
      <vt:lpstr>Hei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Yun</dc:creator>
  <cp:lastModifiedBy>Ye Yun</cp:lastModifiedBy>
  <cp:revision>18</cp:revision>
  <dcterms:created xsi:type="dcterms:W3CDTF">2022-11-05T19:16:36Z</dcterms:created>
  <dcterms:modified xsi:type="dcterms:W3CDTF">2022-12-05T21:15:25Z</dcterms:modified>
</cp:coreProperties>
</file>