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00" y="-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7644E-846B-4E92-1926-E2E021E1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BF072C-81A4-918D-D440-8ED3EB19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D3C06-B1D5-A797-0A8A-1CA6D4AA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FB970F-A023-7932-9BB6-6873C132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06C40-9337-92D6-59A5-6A3109D3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3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FEA09-F0BD-5EDB-D484-F6ED3538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2E3723-854D-48D3-823C-EC613330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E26BF-B7D0-8EF2-970D-FF150CF7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4F97D-374A-F68B-BE74-50D133DF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1B560-E33C-98EA-A554-0250898A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6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47163E-1BFA-1537-B3B3-B85338786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BAD0E6-5460-229B-B22F-7D6F80FD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5833B-9C55-1B80-13EF-8524A6F7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FF4A7-3245-C4F8-3E0E-9C44C622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1AE91-868F-DBB6-BF17-4EE148D4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3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CBD54-7FC1-1FF8-0DF7-0E4DFF35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EF492-A263-1175-DCF0-F8737208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57DF1-D5B0-FF43-F4C4-C0D6FDF3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13572-5470-7E2F-9F5F-655D70D0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25A5B-8F77-C4AD-CA93-47C6AF74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1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70E1A-D410-C2D6-F718-E6AAFB0C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3893A8-3AF2-0A1F-5001-34194EF3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1EE8E-0F96-CDA0-CDE8-F5E282D6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85196-7938-A162-D6CD-8F8A0822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6F5E1E-E5F3-E94F-35CC-8D60E473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6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6103-099D-1B97-820F-FE6D0E9E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5F627-6EB9-7CDD-4A9B-0341CBEC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210AD0-8F3B-8879-4E19-0B2E18352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75D0C-5E54-AA0F-57B2-A77571FF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5832C-0D16-DC03-ED3C-D7CF1DFD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381D1B-D556-F293-1F94-F5AC28E9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BAC30-540D-95BF-2A20-3F0B1641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D37573-393A-0C7A-EA3A-483008C1E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B5D37-73F6-17AC-68AC-FB8E466F8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3F3752-14B7-6394-94B0-FB7FA2E66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CB150D-FAB5-C948-77CA-ED5242B46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703A7C-1526-A12B-4AF0-A873ACFD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C9EF61-9026-CDE1-2317-64A68A9B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A0D16A-C515-B3C2-31EB-AC4B9C4D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93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2C2DE-83ED-A71A-3164-3F9A1E3E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A80E1D-D2B7-E986-3525-6270BDDC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7280C1-3E43-123B-2741-07F33647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B4CEA1-6A94-2C87-6241-5F803DFF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4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DE2D19-33D0-3A2D-A1AB-BCAFB0E0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8289AE-5025-6BD9-C893-AF501AA2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CFA2B1-BA01-460D-5885-0532CF49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2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049E5-E917-D67B-F85A-D6CF2AB7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F4B2A-FAC1-EBE0-3563-0E6CADF1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AC9516-3E18-7FBE-C3FA-548D57FA9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B57211-2529-79C4-BC27-BF54B897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73B6F-D33E-13DB-906B-2BA5C230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37A443-12C6-82BE-5F80-0071148E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3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A04FB-37C9-A7BD-C445-564306D0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31B642-62DA-F72C-EEE1-E17129E95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6E691A-22CD-BB01-46DE-DCC22F328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1A41A6-D694-A0BC-8DC4-E5ACA4F3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99E4-3BDB-426B-9E63-C0D49DE6DC7B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53D2D3-B97D-9677-5994-7106BEE8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3FAD3-7E09-A5E7-FFF6-9A952BA9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0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90EBB6-D8A7-BA79-CDE8-88E59749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301C3-A02D-696B-D29D-AD57956E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3F955-6F06-E271-30B0-E831F379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99E4-3BDB-426B-9E63-C0D49DE6DC7B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A7C776-8DE3-BBD5-DEA7-1A8B9F271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C3F6-D0B6-786D-A32A-6DD9A7DBC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DC58-733D-4382-8087-F2478B464676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0A31647-1F7E-FFAC-8D9C-361A506B1C12}"/>
              </a:ext>
            </a:extLst>
          </p:cNvPr>
          <p:cNvGrpSpPr/>
          <p:nvPr/>
        </p:nvGrpSpPr>
        <p:grpSpPr>
          <a:xfrm>
            <a:off x="2444052" y="791170"/>
            <a:ext cx="7303896" cy="5275660"/>
            <a:chOff x="219409" y="903684"/>
            <a:chExt cx="7303896" cy="5275660"/>
          </a:xfrm>
          <a:effectLst/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73C8301-F9F5-FB81-ABA0-2414E11875A9}"/>
                </a:ext>
              </a:extLst>
            </p:cNvPr>
            <p:cNvGrpSpPr/>
            <p:nvPr/>
          </p:nvGrpSpPr>
          <p:grpSpPr>
            <a:xfrm>
              <a:off x="1180960" y="903684"/>
              <a:ext cx="5329239" cy="5275660"/>
              <a:chOff x="1332309" y="903684"/>
              <a:chExt cx="5329239" cy="527566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A148064E-010F-8F47-9DA7-91BE00128FD1}"/>
                  </a:ext>
                </a:extLst>
              </p:cNvPr>
              <p:cNvSpPr/>
              <p:nvPr/>
            </p:nvSpPr>
            <p:spPr>
              <a:xfrm>
                <a:off x="1457326" y="903684"/>
                <a:ext cx="5079206" cy="5275660"/>
              </a:xfrm>
              <a:prstGeom prst="roundRect">
                <a:avLst>
                  <a:gd name="adj" fmla="val 5634"/>
                </a:avLst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8DC3A930-ECF7-9074-7D62-2A306F3DF692}"/>
                  </a:ext>
                </a:extLst>
              </p:cNvPr>
              <p:cNvSpPr/>
              <p:nvPr/>
            </p:nvSpPr>
            <p:spPr>
              <a:xfrm>
                <a:off x="1688307" y="1156096"/>
                <a:ext cx="2026443" cy="141565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0F502983-A030-80AB-F43F-354761A4DABA}"/>
                  </a:ext>
                </a:extLst>
              </p:cNvPr>
              <p:cNvSpPr/>
              <p:nvPr/>
            </p:nvSpPr>
            <p:spPr>
              <a:xfrm>
                <a:off x="1688306" y="2824161"/>
                <a:ext cx="2026443" cy="141565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C296B037-36E4-6B1E-B88E-2D00A4024E98}"/>
                  </a:ext>
                </a:extLst>
              </p:cNvPr>
              <p:cNvSpPr/>
              <p:nvPr/>
            </p:nvSpPr>
            <p:spPr>
              <a:xfrm>
                <a:off x="4112419" y="1156096"/>
                <a:ext cx="2026443" cy="3083718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4FC78F75-9D1C-D58F-971D-336087A00AA3}"/>
                  </a:ext>
                </a:extLst>
              </p:cNvPr>
              <p:cNvSpPr/>
              <p:nvPr/>
            </p:nvSpPr>
            <p:spPr>
              <a:xfrm>
                <a:off x="1688306" y="4492226"/>
                <a:ext cx="2026443" cy="141565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3885DFFE-A106-1F41-8856-88FD8806FB9B}"/>
                  </a:ext>
                </a:extLst>
              </p:cNvPr>
              <p:cNvSpPr/>
              <p:nvPr/>
            </p:nvSpPr>
            <p:spPr>
              <a:xfrm>
                <a:off x="4112419" y="4492225"/>
                <a:ext cx="2026443" cy="141565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023CBA6C-1F69-012B-E9B9-E7C2BC2F2BF0}"/>
                  </a:ext>
                </a:extLst>
              </p:cNvPr>
              <p:cNvSpPr/>
              <p:nvPr/>
            </p:nvSpPr>
            <p:spPr>
              <a:xfrm>
                <a:off x="1332309" y="1510306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06DD42BC-739C-4EE1-781B-B5D11E5CEE57}"/>
                  </a:ext>
                </a:extLst>
              </p:cNvPr>
              <p:cNvSpPr/>
              <p:nvPr/>
            </p:nvSpPr>
            <p:spPr>
              <a:xfrm>
                <a:off x="1332310" y="1991318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834B43CA-F753-F3B3-4BDD-917208338823}"/>
                  </a:ext>
                </a:extLst>
              </p:cNvPr>
              <p:cNvSpPr/>
              <p:nvPr/>
            </p:nvSpPr>
            <p:spPr>
              <a:xfrm>
                <a:off x="1332309" y="3431974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2618747A-63E9-F29C-C823-A9736F15E33B}"/>
                  </a:ext>
                </a:extLst>
              </p:cNvPr>
              <p:cNvSpPr/>
              <p:nvPr/>
            </p:nvSpPr>
            <p:spPr>
              <a:xfrm>
                <a:off x="6411517" y="2571749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66735E0E-87B4-13EC-2BD2-17561CA666E2}"/>
                  </a:ext>
                </a:extLst>
              </p:cNvPr>
              <p:cNvCxnSpPr>
                <a:stCxn id="14" idx="2"/>
                <a:endCxn id="8" idx="3"/>
              </p:cNvCxnSpPr>
              <p:nvPr/>
            </p:nvCxnSpPr>
            <p:spPr>
              <a:xfrm flipH="1">
                <a:off x="6138862" y="2696765"/>
                <a:ext cx="272655" cy="119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D392D02-F134-C802-806D-299FE24F7713}"/>
                  </a:ext>
                </a:extLst>
              </p:cNvPr>
              <p:cNvCxnSpPr>
                <a:cxnSpLocks/>
                <a:endCxn id="11" idx="6"/>
              </p:cNvCxnSpPr>
              <p:nvPr/>
            </p:nvCxnSpPr>
            <p:spPr>
              <a:xfrm flipH="1">
                <a:off x="1582340" y="1635321"/>
                <a:ext cx="105966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53D18939-ACAD-2719-9369-2DCA105F4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340" y="2114547"/>
                <a:ext cx="105966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F5ADE24D-9AB6-814C-3805-6D103EE4B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5738" y="3562684"/>
                <a:ext cx="105966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E0543C8-564C-F5DE-5732-2F636A6C43BC}"/>
                </a:ext>
              </a:extLst>
            </p:cNvPr>
            <p:cNvSpPr txBox="1"/>
            <p:nvPr/>
          </p:nvSpPr>
          <p:spPr>
            <a:xfrm>
              <a:off x="1539108" y="1598389"/>
              <a:ext cx="2024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Group Member Service</a:t>
              </a:r>
              <a:endParaRPr lang="zh-CN" altLang="en-US" b="1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0410D87-C2B6-179A-9A8F-D527D3190680}"/>
                </a:ext>
              </a:extLst>
            </p:cNvPr>
            <p:cNvSpPr txBox="1"/>
            <p:nvPr/>
          </p:nvSpPr>
          <p:spPr>
            <a:xfrm>
              <a:off x="1523559" y="3218348"/>
              <a:ext cx="2024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Global Time Synchronizer</a:t>
              </a:r>
              <a:endParaRPr lang="zh-CN" altLang="en-US" b="1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1FEF943-883A-F2FA-F342-1AD3CB33AD84}"/>
                </a:ext>
              </a:extLst>
            </p:cNvPr>
            <p:cNvSpPr txBox="1"/>
            <p:nvPr/>
          </p:nvSpPr>
          <p:spPr>
            <a:xfrm>
              <a:off x="1492611" y="4955150"/>
              <a:ext cx="2024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Utils &amp; Gadgets</a:t>
              </a:r>
              <a:endParaRPr lang="zh-CN" altLang="en-US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06A864A-75BC-1B50-2876-753E121D7608}"/>
                </a:ext>
              </a:extLst>
            </p:cNvPr>
            <p:cNvSpPr txBox="1"/>
            <p:nvPr/>
          </p:nvSpPr>
          <p:spPr>
            <a:xfrm>
              <a:off x="3963221" y="4878206"/>
              <a:ext cx="2024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Config</a:t>
              </a:r>
              <a:endParaRPr lang="zh-CN" altLang="en-US" sz="2800" b="1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9C181FA-8034-C693-7B22-0E5FCC1FF0BD}"/>
                </a:ext>
              </a:extLst>
            </p:cNvPr>
            <p:cNvSpPr txBox="1"/>
            <p:nvPr/>
          </p:nvSpPr>
          <p:spPr>
            <a:xfrm>
              <a:off x="3980314" y="2435154"/>
              <a:ext cx="2024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Logic</a:t>
              </a:r>
              <a:endParaRPr lang="zh-CN" altLang="en-US" sz="2800" b="1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F1CC870-C7EE-F4B2-C3D3-9B6DD352D541}"/>
                </a:ext>
              </a:extLst>
            </p:cNvPr>
            <p:cNvSpPr txBox="1"/>
            <p:nvPr/>
          </p:nvSpPr>
          <p:spPr>
            <a:xfrm>
              <a:off x="6338311" y="2512098"/>
              <a:ext cx="1184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UDP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ED72260-247B-D787-86E2-C3BEDF7A10E1}"/>
                </a:ext>
              </a:extLst>
            </p:cNvPr>
            <p:cNvSpPr txBox="1"/>
            <p:nvPr/>
          </p:nvSpPr>
          <p:spPr>
            <a:xfrm>
              <a:off x="259395" y="3372323"/>
              <a:ext cx="1184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TIM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51E518-37A2-8A22-63B8-8C58079852A5}"/>
                </a:ext>
              </a:extLst>
            </p:cNvPr>
            <p:cNvSpPr txBox="1"/>
            <p:nvPr/>
          </p:nvSpPr>
          <p:spPr>
            <a:xfrm>
              <a:off x="219409" y="1930408"/>
              <a:ext cx="1184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GMS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150FDA3-5C41-E276-089F-09E2215FB0CE}"/>
                </a:ext>
              </a:extLst>
            </p:cNvPr>
            <p:cNvSpPr txBox="1"/>
            <p:nvPr/>
          </p:nvSpPr>
          <p:spPr>
            <a:xfrm>
              <a:off x="226948" y="1450655"/>
              <a:ext cx="1184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ELE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32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">
            <a:extLst>
              <a:ext uri="{FF2B5EF4-FFF2-40B4-BE49-F238E27FC236}">
                <a16:creationId xmlns:a16="http://schemas.microsoft.com/office/drawing/2014/main" id="{D63AE423-6D93-3051-C626-E78027ED70F8}"/>
              </a:ext>
            </a:extLst>
          </p:cNvPr>
          <p:cNvGrpSpPr/>
          <p:nvPr/>
        </p:nvGrpSpPr>
        <p:grpSpPr>
          <a:xfrm>
            <a:off x="3516717" y="890731"/>
            <a:ext cx="4558487" cy="1818986"/>
            <a:chOff x="4912867" y="1977604"/>
            <a:chExt cx="4558487" cy="1818986"/>
          </a:xfrm>
        </p:grpSpPr>
        <p:sp>
          <p:nvSpPr>
            <p:cNvPr id="18" name="Rectangle: Diagonal Corners Snipped 1">
              <a:extLst>
                <a:ext uri="{FF2B5EF4-FFF2-40B4-BE49-F238E27FC236}">
                  <a16:creationId xmlns:a16="http://schemas.microsoft.com/office/drawing/2014/main" id="{10236511-A297-F1BA-AF33-ADCE8D8DEA9B}"/>
                </a:ext>
              </a:extLst>
            </p:cNvPr>
            <p:cNvSpPr/>
            <p:nvPr/>
          </p:nvSpPr>
          <p:spPr>
            <a:xfrm>
              <a:off x="4912867" y="1977604"/>
              <a:ext cx="4558487" cy="1818986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1A52D4D6-859D-B444-39F3-378590799938}"/>
                </a:ext>
              </a:extLst>
            </p:cNvPr>
            <p:cNvSpPr/>
            <p:nvPr/>
          </p:nvSpPr>
          <p:spPr>
            <a:xfrm>
              <a:off x="5099644" y="2409325"/>
              <a:ext cx="4371710" cy="126188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YhK7HvtYyvjbnyiFaU00FQ</a:t>
              </a:r>
              <a:r>
                <a:rPr lang="en-US" altLang="zh-CN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METHOD: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CONTENT: </a:t>
              </a:r>
              <a:r>
                <a:rPr lang="en-US" altLang="zh-CN" sz="12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{'MAIN_SERVER': ['172.17.112.1', 10001],</a:t>
              </a:r>
            </a:p>
            <a:p>
              <a:r>
                <a:rPr lang="en-US" altLang="zh-CN" sz="12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'is_member': True, 'CONTACT_SERVER': ['172.17.112.1', 10001]}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79B94B8A-0C33-4689-FDF0-97CE3F7FBBD6}"/>
                </a:ext>
              </a:extLst>
            </p:cNvPr>
            <p:cNvSpPr/>
            <p:nvPr/>
          </p:nvSpPr>
          <p:spPr>
            <a:xfrm>
              <a:off x="7493964" y="2019154"/>
              <a:ext cx="174759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Message.json</a:t>
              </a:r>
              <a:endPara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23" name="Tabelle 35">
            <a:extLst>
              <a:ext uri="{FF2B5EF4-FFF2-40B4-BE49-F238E27FC236}">
                <a16:creationId xmlns:a16="http://schemas.microsoft.com/office/drawing/2014/main" id="{0E3EC573-9ADD-4E78-C7AC-ECDC03224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16451"/>
              </p:ext>
            </p:extLst>
          </p:nvPr>
        </p:nvGraphicFramePr>
        <p:xfrm>
          <a:off x="3516717" y="2974507"/>
          <a:ext cx="4558487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98198">
                  <a:extLst>
                    <a:ext uri="{9D8B030D-6E8A-4147-A177-3AD203B41FA5}">
                      <a16:colId xmlns:a16="http://schemas.microsoft.com/office/drawing/2014/main" val="3224942333"/>
                    </a:ext>
                  </a:extLst>
                </a:gridCol>
                <a:gridCol w="3360289">
                  <a:extLst>
                    <a:ext uri="{9D8B030D-6E8A-4147-A177-3AD203B41FA5}">
                      <a16:colId xmlns:a16="http://schemas.microsoft.com/office/drawing/2014/main" val="178231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Dynamic discovery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5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Remote parameter setter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4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Remote parameter getter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REDIRECT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 forwarding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5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Raise bit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1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RMI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Remote method invocation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2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44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36926AAF-07C9-0CD9-9D4C-03400C136E56}"/>
              </a:ext>
            </a:extLst>
          </p:cNvPr>
          <p:cNvSpPr/>
          <p:nvPr/>
        </p:nvSpPr>
        <p:spPr>
          <a:xfrm>
            <a:off x="4488061" y="1883792"/>
            <a:ext cx="3215878" cy="309041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E0AFE0-25BA-C7AE-DDDF-CB5A8FBB44C9}"/>
              </a:ext>
            </a:extLst>
          </p:cNvPr>
          <p:cNvSpPr/>
          <p:nvPr/>
        </p:nvSpPr>
        <p:spPr>
          <a:xfrm>
            <a:off x="3943350" y="2982515"/>
            <a:ext cx="1235868" cy="8929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Server</a:t>
            </a:r>
            <a:endParaRPr lang="zh-CN" altLang="en-US" sz="24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8D4E099-7A3C-F860-175E-7358106C09B6}"/>
              </a:ext>
            </a:extLst>
          </p:cNvPr>
          <p:cNvSpPr/>
          <p:nvPr/>
        </p:nvSpPr>
        <p:spPr>
          <a:xfrm>
            <a:off x="5478066" y="1437308"/>
            <a:ext cx="1235868" cy="8929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Server</a:t>
            </a:r>
            <a:endParaRPr lang="zh-CN" altLang="en-US" sz="2400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2C26214-C833-9E00-49DD-CD0C0031197C}"/>
              </a:ext>
            </a:extLst>
          </p:cNvPr>
          <p:cNvSpPr/>
          <p:nvPr/>
        </p:nvSpPr>
        <p:spPr>
          <a:xfrm>
            <a:off x="5478066" y="4527723"/>
            <a:ext cx="1235868" cy="8929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Server</a:t>
            </a:r>
            <a:endParaRPr lang="zh-CN" altLang="en-US" sz="24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3D0F0B-5D3D-BA5D-15E2-9BFD672B3D9D}"/>
              </a:ext>
            </a:extLst>
          </p:cNvPr>
          <p:cNvSpPr/>
          <p:nvPr/>
        </p:nvSpPr>
        <p:spPr>
          <a:xfrm>
            <a:off x="7086005" y="2982515"/>
            <a:ext cx="1235868" cy="8929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Server</a:t>
            </a:r>
            <a:endParaRPr lang="zh-CN" altLang="en-US" sz="2400" b="1" dirty="0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5AC91F23-0958-27FD-58A2-ED16CA29688A}"/>
              </a:ext>
            </a:extLst>
          </p:cNvPr>
          <p:cNvSpPr/>
          <p:nvPr/>
        </p:nvSpPr>
        <p:spPr>
          <a:xfrm rot="16200000">
            <a:off x="5782271" y="160363"/>
            <a:ext cx="607219" cy="2000250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4DC9FA7F-7EBF-2130-5E04-7B14432DC006}"/>
              </a:ext>
            </a:extLst>
          </p:cNvPr>
          <p:cNvSpPr/>
          <p:nvPr/>
        </p:nvSpPr>
        <p:spPr>
          <a:xfrm rot="10800000">
            <a:off x="3336131" y="2428874"/>
            <a:ext cx="607219" cy="2000250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633B582C-014D-873D-AE56-C2A7B8F6D643}"/>
              </a:ext>
            </a:extLst>
          </p:cNvPr>
          <p:cNvSpPr/>
          <p:nvPr/>
        </p:nvSpPr>
        <p:spPr>
          <a:xfrm>
            <a:off x="8321873" y="2428874"/>
            <a:ext cx="607219" cy="2000250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F27E2368-60CC-162C-FEA3-001A0F0F7B56}"/>
              </a:ext>
            </a:extLst>
          </p:cNvPr>
          <p:cNvSpPr/>
          <p:nvPr/>
        </p:nvSpPr>
        <p:spPr>
          <a:xfrm rot="5400000">
            <a:off x="5782270" y="4724176"/>
            <a:ext cx="607219" cy="2000250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Stern: 5 Zacken 14">
            <a:extLst>
              <a:ext uri="{FF2B5EF4-FFF2-40B4-BE49-F238E27FC236}">
                <a16:creationId xmlns:a16="http://schemas.microsoft.com/office/drawing/2014/main" id="{0A2F9FC3-0EE6-4309-3669-1449865D2038}"/>
              </a:ext>
            </a:extLst>
          </p:cNvPr>
          <p:cNvSpPr/>
          <p:nvPr/>
        </p:nvSpPr>
        <p:spPr>
          <a:xfrm>
            <a:off x="4791373" y="2717304"/>
            <a:ext cx="588762" cy="530422"/>
          </a:xfrm>
          <a:prstGeom prst="star5">
            <a:avLst>
              <a:gd name="adj" fmla="val 30109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BE8418B-FA52-3101-22F2-9DB9EB0EBDFA}"/>
              </a:ext>
            </a:extLst>
          </p:cNvPr>
          <p:cNvSpPr/>
          <p:nvPr/>
        </p:nvSpPr>
        <p:spPr>
          <a:xfrm>
            <a:off x="2237480" y="2581274"/>
            <a:ext cx="1235868" cy="49053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Client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34791E4-F28B-BB9C-0EFB-F0EBBA9CDC64}"/>
              </a:ext>
            </a:extLst>
          </p:cNvPr>
          <p:cNvSpPr/>
          <p:nvPr/>
        </p:nvSpPr>
        <p:spPr>
          <a:xfrm>
            <a:off x="2237480" y="3712368"/>
            <a:ext cx="1235868" cy="49053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Client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0E7299A-3611-4F66-21B9-F33287372507}"/>
              </a:ext>
            </a:extLst>
          </p:cNvPr>
          <p:cNvSpPr/>
          <p:nvPr/>
        </p:nvSpPr>
        <p:spPr>
          <a:xfrm>
            <a:off x="2237480" y="3145632"/>
            <a:ext cx="1235868" cy="49053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…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F0EE96-5850-F1E2-4360-AFFEA4746D56}"/>
              </a:ext>
            </a:extLst>
          </p:cNvPr>
          <p:cNvSpPr/>
          <p:nvPr/>
        </p:nvSpPr>
        <p:spPr>
          <a:xfrm>
            <a:off x="8840392" y="2655091"/>
            <a:ext cx="1235868" cy="49053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Client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05093C8-CB56-9358-C980-A2CC00E22F60}"/>
              </a:ext>
            </a:extLst>
          </p:cNvPr>
          <p:cNvSpPr/>
          <p:nvPr/>
        </p:nvSpPr>
        <p:spPr>
          <a:xfrm>
            <a:off x="8840392" y="3786185"/>
            <a:ext cx="1235868" cy="49053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Client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B5E8559-70E6-A06D-6E37-46528744BA94}"/>
              </a:ext>
            </a:extLst>
          </p:cNvPr>
          <p:cNvSpPr/>
          <p:nvPr/>
        </p:nvSpPr>
        <p:spPr>
          <a:xfrm>
            <a:off x="8840392" y="3219449"/>
            <a:ext cx="1235868" cy="49053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…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E04525-1344-3B8A-EDB1-B794046702B1}"/>
              </a:ext>
            </a:extLst>
          </p:cNvPr>
          <p:cNvSpPr/>
          <p:nvPr/>
        </p:nvSpPr>
        <p:spPr>
          <a:xfrm>
            <a:off x="4514850" y="6075314"/>
            <a:ext cx="1235868" cy="49053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Client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B3E222B-413C-49EC-B46D-3901F802482D}"/>
              </a:ext>
            </a:extLst>
          </p:cNvPr>
          <p:cNvSpPr/>
          <p:nvPr/>
        </p:nvSpPr>
        <p:spPr>
          <a:xfrm>
            <a:off x="6337399" y="6072930"/>
            <a:ext cx="1235868" cy="49053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Client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0AE5F4E-2968-ADB9-5028-799ECE716782}"/>
              </a:ext>
            </a:extLst>
          </p:cNvPr>
          <p:cNvSpPr/>
          <p:nvPr/>
        </p:nvSpPr>
        <p:spPr>
          <a:xfrm>
            <a:off x="5768278" y="6091983"/>
            <a:ext cx="642344" cy="49053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…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E9AC9AB-3194-CB4B-6B60-6DE4C49B526F}"/>
              </a:ext>
            </a:extLst>
          </p:cNvPr>
          <p:cNvSpPr/>
          <p:nvPr/>
        </p:nvSpPr>
        <p:spPr>
          <a:xfrm>
            <a:off x="4588073" y="285598"/>
            <a:ext cx="1235868" cy="49053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Client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1475EAB-6584-4CCF-1F92-0739CDC34CEE}"/>
              </a:ext>
            </a:extLst>
          </p:cNvPr>
          <p:cNvSpPr/>
          <p:nvPr/>
        </p:nvSpPr>
        <p:spPr>
          <a:xfrm>
            <a:off x="6410622" y="283214"/>
            <a:ext cx="1235868" cy="49053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Client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3377F5C-0221-2948-2169-5C2B6FE7DF14}"/>
              </a:ext>
            </a:extLst>
          </p:cNvPr>
          <p:cNvSpPr/>
          <p:nvPr/>
        </p:nvSpPr>
        <p:spPr>
          <a:xfrm>
            <a:off x="5841501" y="302267"/>
            <a:ext cx="642344" cy="49053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…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A30A4A9-FEFD-FB81-66B1-ED9286873305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5179218" y="3428999"/>
            <a:ext cx="190678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D9CFC53-889C-7D8C-8FB3-261A9803571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6096000" y="2330276"/>
            <a:ext cx="0" cy="219744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5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6E0AFE0-25BA-C7AE-DDDF-CB5A8FBB44C9}"/>
              </a:ext>
            </a:extLst>
          </p:cNvPr>
          <p:cNvSpPr/>
          <p:nvPr/>
        </p:nvSpPr>
        <p:spPr>
          <a:xfrm>
            <a:off x="5250656" y="2650332"/>
            <a:ext cx="1235868" cy="8929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Server</a:t>
            </a:r>
            <a:endParaRPr lang="zh-CN" altLang="en-US" sz="24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8D4E099-7A3C-F860-175E-7358106C09B6}"/>
              </a:ext>
            </a:extLst>
          </p:cNvPr>
          <p:cNvSpPr/>
          <p:nvPr/>
        </p:nvSpPr>
        <p:spPr>
          <a:xfrm>
            <a:off x="6785372" y="1105125"/>
            <a:ext cx="1235868" cy="8929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Server</a:t>
            </a:r>
            <a:endParaRPr lang="zh-CN" altLang="en-US" sz="2400" b="1" dirty="0"/>
          </a:p>
        </p:txBody>
      </p:sp>
      <p:sp>
        <p:nvSpPr>
          <p:cNvPr id="15" name="Stern: 5 Zacken 14">
            <a:extLst>
              <a:ext uri="{FF2B5EF4-FFF2-40B4-BE49-F238E27FC236}">
                <a16:creationId xmlns:a16="http://schemas.microsoft.com/office/drawing/2014/main" id="{0A2F9FC3-0EE6-4309-3669-1449865D2038}"/>
              </a:ext>
            </a:extLst>
          </p:cNvPr>
          <p:cNvSpPr/>
          <p:nvPr/>
        </p:nvSpPr>
        <p:spPr>
          <a:xfrm>
            <a:off x="6098679" y="2385121"/>
            <a:ext cx="588762" cy="530422"/>
          </a:xfrm>
          <a:prstGeom prst="star5">
            <a:avLst>
              <a:gd name="adj" fmla="val 30109"/>
              <a:gd name="hf" fmla="val 105146"/>
              <a:gd name="vf" fmla="val 110557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4C1C543-0A68-EF28-F6FF-031C12048930}"/>
              </a:ext>
            </a:extLst>
          </p:cNvPr>
          <p:cNvCxnSpPr>
            <a:cxnSpLocks/>
            <a:stCxn id="8" idx="2"/>
            <a:endCxn id="4" idx="3"/>
          </p:cNvCxnSpPr>
          <p:nvPr/>
        </p:nvCxnSpPr>
        <p:spPr>
          <a:xfrm flipH="1">
            <a:off x="6486524" y="1998093"/>
            <a:ext cx="916782" cy="109872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6037DF4-A8FE-DA28-90DC-B2DACAEA89C8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6828235" y="4987900"/>
            <a:ext cx="1434404" cy="7528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EF1A1B2-2FD3-55FE-052C-044A5C613A5E}"/>
              </a:ext>
            </a:extLst>
          </p:cNvPr>
          <p:cNvCxnSpPr>
            <a:cxnSpLocks/>
            <a:stCxn id="26" idx="0"/>
            <a:endCxn id="9" idx="2"/>
          </p:cNvCxnSpPr>
          <p:nvPr/>
        </p:nvCxnSpPr>
        <p:spPr>
          <a:xfrm flipV="1">
            <a:off x="6440090" y="4987900"/>
            <a:ext cx="388145" cy="75523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49EBBF3-0FF1-C0E2-DB67-B659F4FE79AC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6486524" y="3096816"/>
            <a:ext cx="341711" cy="99811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EA1C22E8-BA92-4EF3-4A5C-1AE923FC91E9}"/>
              </a:ext>
            </a:extLst>
          </p:cNvPr>
          <p:cNvGrpSpPr/>
          <p:nvPr/>
        </p:nvGrpSpPr>
        <p:grpSpPr>
          <a:xfrm>
            <a:off x="2601811" y="1105125"/>
            <a:ext cx="6278762" cy="5128544"/>
            <a:chOff x="1294505" y="1437309"/>
            <a:chExt cx="6278762" cy="5128544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E8418B-FA52-3101-22F2-9DB9EB0EBDFA}"/>
                </a:ext>
              </a:extLst>
            </p:cNvPr>
            <p:cNvSpPr/>
            <p:nvPr/>
          </p:nvSpPr>
          <p:spPr>
            <a:xfrm>
              <a:off x="1294505" y="2470545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2070E8A9-65BC-C2ED-BF93-D33E2C531D84}"/>
                </a:ext>
              </a:extLst>
            </p:cNvPr>
            <p:cNvSpPr/>
            <p:nvPr/>
          </p:nvSpPr>
          <p:spPr>
            <a:xfrm>
              <a:off x="3943350" y="2982516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712EEC66-3DA1-8482-A417-AD60DBE43B9C}"/>
                </a:ext>
              </a:extLst>
            </p:cNvPr>
            <p:cNvSpPr/>
            <p:nvPr/>
          </p:nvSpPr>
          <p:spPr>
            <a:xfrm>
              <a:off x="5478066" y="1437309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81" name="Stern: 5 Zacken 80">
              <a:extLst>
                <a:ext uri="{FF2B5EF4-FFF2-40B4-BE49-F238E27FC236}">
                  <a16:creationId xmlns:a16="http://schemas.microsoft.com/office/drawing/2014/main" id="{4DA53FAB-E7F5-B8C9-BBC4-46F3619841DA}"/>
                </a:ext>
              </a:extLst>
            </p:cNvPr>
            <p:cNvSpPr/>
            <p:nvPr/>
          </p:nvSpPr>
          <p:spPr>
            <a:xfrm>
              <a:off x="4791373" y="2717305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B3E222B-413C-49EC-B46D-3901F802482D}"/>
                </a:ext>
              </a:extLst>
            </p:cNvPr>
            <p:cNvSpPr/>
            <p:nvPr/>
          </p:nvSpPr>
          <p:spPr>
            <a:xfrm>
              <a:off x="6337399" y="6072930"/>
              <a:ext cx="1235868" cy="49053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C26214-C833-9E00-49DD-CD0C0031197C}"/>
                </a:ext>
              </a:extLst>
            </p:cNvPr>
            <p:cNvSpPr/>
            <p:nvPr/>
          </p:nvSpPr>
          <p:spPr>
            <a:xfrm>
              <a:off x="4902995" y="4427116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Server</a:t>
              </a:r>
              <a:endParaRPr lang="zh-CN" altLang="en-US" sz="2400" b="1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9E04525-1344-3B8A-EDB1-B794046702B1}"/>
                </a:ext>
              </a:extLst>
            </p:cNvPr>
            <p:cNvSpPr/>
            <p:nvPr/>
          </p:nvSpPr>
          <p:spPr>
            <a:xfrm>
              <a:off x="4514850" y="6075314"/>
              <a:ext cx="1235868" cy="490539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Client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8FBAA9B9-D8FA-04A4-35A4-F9EF304D7556}"/>
              </a:ext>
            </a:extLst>
          </p:cNvPr>
          <p:cNvCxnSpPr>
            <a:cxnSpLocks/>
            <a:stCxn id="26" idx="1"/>
            <a:endCxn id="79" idx="1"/>
          </p:cNvCxnSpPr>
          <p:nvPr/>
        </p:nvCxnSpPr>
        <p:spPr>
          <a:xfrm rot="10800000">
            <a:off x="5250656" y="3096816"/>
            <a:ext cx="571500" cy="2891584"/>
          </a:xfrm>
          <a:prstGeom prst="curvedConnector3">
            <a:avLst>
              <a:gd name="adj1" fmla="val 14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94C9D848-AEE6-9DD0-D5FC-848D99EBB57D}"/>
              </a:ext>
            </a:extLst>
          </p:cNvPr>
          <p:cNvCxnSpPr>
            <a:cxnSpLocks/>
            <a:stCxn id="27" idx="0"/>
            <a:endCxn id="79" idx="3"/>
          </p:cNvCxnSpPr>
          <p:nvPr/>
        </p:nvCxnSpPr>
        <p:spPr>
          <a:xfrm rot="16200000" flipV="1">
            <a:off x="6052617" y="3530723"/>
            <a:ext cx="2643930" cy="1776115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D1725F72-1D1F-24D5-7025-2662559F7712}"/>
              </a:ext>
            </a:extLst>
          </p:cNvPr>
          <p:cNvCxnSpPr>
            <a:cxnSpLocks/>
            <a:stCxn id="9" idx="1"/>
            <a:endCxn id="79" idx="2"/>
          </p:cNvCxnSpPr>
          <p:nvPr/>
        </p:nvCxnSpPr>
        <p:spPr>
          <a:xfrm rot="10800000">
            <a:off x="5868591" y="3543300"/>
            <a:ext cx="341711" cy="998116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6CB47300-AE5B-E388-E870-100D1C1A127D}"/>
              </a:ext>
            </a:extLst>
          </p:cNvPr>
          <p:cNvCxnSpPr>
            <a:cxnSpLocks/>
            <a:stCxn id="80" idx="1"/>
            <a:endCxn id="79" idx="0"/>
          </p:cNvCxnSpPr>
          <p:nvPr/>
        </p:nvCxnSpPr>
        <p:spPr>
          <a:xfrm rot="10800000" flipV="1">
            <a:off x="5868590" y="1551608"/>
            <a:ext cx="916782" cy="1098723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B852C05E-9276-2C9C-472D-B0F56172C4B8}"/>
              </a:ext>
            </a:extLst>
          </p:cNvPr>
          <p:cNvCxnSpPr>
            <a:cxnSpLocks/>
            <a:stCxn id="79" idx="1"/>
            <a:endCxn id="16" idx="2"/>
          </p:cNvCxnSpPr>
          <p:nvPr/>
        </p:nvCxnSpPr>
        <p:spPr>
          <a:xfrm rot="10800000">
            <a:off x="3219746" y="2628900"/>
            <a:ext cx="2030911" cy="467916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60123EF5-3B84-826B-9B37-4D6B6127618E}"/>
              </a:ext>
            </a:extLst>
          </p:cNvPr>
          <p:cNvCxnSpPr>
            <a:cxnSpLocks/>
            <a:stCxn id="16" idx="0"/>
            <a:endCxn id="80" idx="0"/>
          </p:cNvCxnSpPr>
          <p:nvPr/>
        </p:nvCxnSpPr>
        <p:spPr>
          <a:xfrm rot="5400000" flipH="1" flipV="1">
            <a:off x="4794907" y="-470037"/>
            <a:ext cx="1033236" cy="4183561"/>
          </a:xfrm>
          <a:prstGeom prst="curvedConnector3">
            <a:avLst>
              <a:gd name="adj1" fmla="val 130422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E3C51FD-D247-735D-FF79-78B05594841F}"/>
              </a:ext>
            </a:extLst>
          </p:cNvPr>
          <p:cNvSpPr txBox="1"/>
          <p:nvPr/>
        </p:nvSpPr>
        <p:spPr>
          <a:xfrm>
            <a:off x="8021240" y="4149812"/>
            <a:ext cx="177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2. Forward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816C256-EB56-99AF-B7A4-3CBEA20118E3}"/>
              </a:ext>
            </a:extLst>
          </p:cNvPr>
          <p:cNvSpPr txBox="1"/>
          <p:nvPr/>
        </p:nvSpPr>
        <p:spPr>
          <a:xfrm>
            <a:off x="3271182" y="3081635"/>
            <a:ext cx="163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3. Assign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484981-CB9C-3167-12C6-39DBD52F7A5B}"/>
              </a:ext>
            </a:extLst>
          </p:cNvPr>
          <p:cNvSpPr txBox="1"/>
          <p:nvPr/>
        </p:nvSpPr>
        <p:spPr>
          <a:xfrm>
            <a:off x="4185586" y="874291"/>
            <a:ext cx="163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</a:rPr>
              <a:t>4. Join</a:t>
            </a:r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C13D8CFD-84FA-D08F-3E47-3A94898AC225}"/>
              </a:ext>
            </a:extLst>
          </p:cNvPr>
          <p:cNvCxnSpPr>
            <a:cxnSpLocks/>
            <a:stCxn id="80" idx="1"/>
            <a:endCxn id="16" idx="3"/>
          </p:cNvCxnSpPr>
          <p:nvPr/>
        </p:nvCxnSpPr>
        <p:spPr>
          <a:xfrm rot="10800000" flipV="1">
            <a:off x="3837680" y="1551609"/>
            <a:ext cx="2947693" cy="832022"/>
          </a:xfrm>
          <a:prstGeom prst="curvedConnector3">
            <a:avLst>
              <a:gd name="adj1" fmla="val 33035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1A99687-8EE4-A135-BB7D-8A35FCAAD563}"/>
              </a:ext>
            </a:extLst>
          </p:cNvPr>
          <p:cNvSpPr txBox="1"/>
          <p:nvPr/>
        </p:nvSpPr>
        <p:spPr>
          <a:xfrm>
            <a:off x="3947143" y="1731467"/>
            <a:ext cx="163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 Accept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0F0B0D5-5496-3586-43B1-C91CB87C981B}"/>
              </a:ext>
            </a:extLst>
          </p:cNvPr>
          <p:cNvSpPr txBox="1"/>
          <p:nvPr/>
        </p:nvSpPr>
        <p:spPr>
          <a:xfrm>
            <a:off x="2467402" y="5750642"/>
            <a:ext cx="192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1. Discovery</a:t>
            </a:r>
          </a:p>
        </p:txBody>
      </p:sp>
    </p:spTree>
    <p:extLst>
      <p:ext uri="{BB962C8B-B14F-4D97-AF65-F5344CB8AC3E}">
        <p14:creationId xmlns:p14="http://schemas.microsoft.com/office/powerpoint/2010/main" val="294244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B7B415D-4F57-44AF-95CD-42A956AF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5325" y="1430257"/>
            <a:ext cx="1901219" cy="8079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0C9A254-C383-D193-136C-683FD41CAF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1825" y="2621023"/>
            <a:ext cx="1901219" cy="8079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0EE585C-1CE1-0833-8D60-B6036D84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17419" y="2621023"/>
            <a:ext cx="1901219" cy="80797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23C2C44-44C9-2A5F-EE2A-7E8B547471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14997" y="3918663"/>
            <a:ext cx="1901219" cy="8079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1A92D2E-40CD-6A26-BBBF-FB7079F969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01963" y="3918663"/>
            <a:ext cx="1901219" cy="80797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6203C38-5A40-45F5-D4FA-D2384CD6C171}"/>
              </a:ext>
            </a:extLst>
          </p:cNvPr>
          <p:cNvSpPr/>
          <p:nvPr/>
        </p:nvSpPr>
        <p:spPr>
          <a:xfrm>
            <a:off x="5401240" y="137258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C1405D3-0CE2-5FB9-8DB3-F8DD1921B3C3}"/>
              </a:ext>
            </a:extLst>
          </p:cNvPr>
          <p:cNvSpPr/>
          <p:nvPr/>
        </p:nvSpPr>
        <p:spPr>
          <a:xfrm>
            <a:off x="4067740" y="256334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4291C3-AEF4-1D2D-626C-EB7D2507D3D5}"/>
              </a:ext>
            </a:extLst>
          </p:cNvPr>
          <p:cNvSpPr/>
          <p:nvPr/>
        </p:nvSpPr>
        <p:spPr>
          <a:xfrm>
            <a:off x="6683334" y="256334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BDD7AA-4CD4-5170-486C-4F31958A52F2}"/>
              </a:ext>
            </a:extLst>
          </p:cNvPr>
          <p:cNvSpPr/>
          <p:nvPr/>
        </p:nvSpPr>
        <p:spPr>
          <a:xfrm>
            <a:off x="2703760" y="386098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792F57E-EF06-A406-2849-55E48E43A4EB}"/>
              </a:ext>
            </a:extLst>
          </p:cNvPr>
          <p:cNvSpPr/>
          <p:nvPr/>
        </p:nvSpPr>
        <p:spPr>
          <a:xfrm>
            <a:off x="5116546" y="386098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D71B266-1FB6-9E0B-732D-C986FA0EB188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352434" y="2295910"/>
            <a:ext cx="1333500" cy="2674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44C775F-9463-A3F8-2267-9EACA369BF7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685934" y="2295910"/>
            <a:ext cx="1282094" cy="2674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CC3BD3E-91D1-69EA-4BBB-D7DF72AAFEBF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2988454" y="3486676"/>
            <a:ext cx="1363980" cy="37431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BDD0074-402E-C1B8-1994-20FFA3124CDB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H="1" flipV="1">
            <a:off x="4352434" y="3486676"/>
            <a:ext cx="1048806" cy="37431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B0DCDF7-72DA-80DA-8935-B5AD2A4A756F}"/>
              </a:ext>
            </a:extLst>
          </p:cNvPr>
          <p:cNvSpPr/>
          <p:nvPr/>
        </p:nvSpPr>
        <p:spPr>
          <a:xfrm>
            <a:off x="6898640" y="1619465"/>
            <a:ext cx="1097280" cy="42956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2D9C689A-5656-C8E7-567C-E823875E4603}"/>
              </a:ext>
            </a:extLst>
          </p:cNvPr>
          <p:cNvSpPr/>
          <p:nvPr/>
        </p:nvSpPr>
        <p:spPr>
          <a:xfrm rot="10800000">
            <a:off x="6898640" y="4107871"/>
            <a:ext cx="1097280" cy="42956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B7C7F68-CDFA-C8E2-432D-CB78531B9A27}"/>
              </a:ext>
            </a:extLst>
          </p:cNvPr>
          <p:cNvSpPr/>
          <p:nvPr/>
        </p:nvSpPr>
        <p:spPr>
          <a:xfrm>
            <a:off x="6785266" y="1155374"/>
            <a:ext cx="14302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heappop</a:t>
            </a:r>
            <a:endParaRPr lang="de-DE" altLang="zh-CN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A99F8A6-6911-6C0C-1B66-5554EBD02D93}"/>
              </a:ext>
            </a:extLst>
          </p:cNvPr>
          <p:cNvSpPr/>
          <p:nvPr/>
        </p:nvSpPr>
        <p:spPr>
          <a:xfrm>
            <a:off x="6731681" y="3665551"/>
            <a:ext cx="15520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heappush</a:t>
            </a:r>
            <a:endParaRPr lang="de-DE" altLang="zh-CN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769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126</Words>
  <Application>Microsoft Office PowerPoint</Application>
  <PresentationFormat>Breitbild</PresentationFormat>
  <Paragraphs>67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 Yun</dc:creator>
  <cp:lastModifiedBy>Ye Yun</cp:lastModifiedBy>
  <cp:revision>12</cp:revision>
  <dcterms:created xsi:type="dcterms:W3CDTF">2023-01-26T17:32:18Z</dcterms:created>
  <dcterms:modified xsi:type="dcterms:W3CDTF">2023-01-28T19:36:26Z</dcterms:modified>
</cp:coreProperties>
</file>