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ebruary, 2023"/>
          <p:cNvSpPr txBox="1">
            <a:spLocks noGrp="1"/>
          </p:cNvSpPr>
          <p:nvPr>
            <p:ph type="body" idx="21"/>
          </p:nvPr>
        </p:nvSpPr>
        <p:spPr>
          <a:xfrm>
            <a:off x="1206499" y="12360631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February, 2023</a:t>
            </a:r>
          </a:p>
        </p:txBody>
      </p:sp>
      <p:pic>
        <p:nvPicPr>
          <p:cNvPr id="152" name="Screenshot 2023-01-25 at 22.29.05.png" descr="Screenshot 2023-01-25 at 22.29.05.png"/>
          <p:cNvPicPr>
            <a:picLocks noChangeAspect="1"/>
          </p:cNvPicPr>
          <p:nvPr/>
        </p:nvPicPr>
        <p:blipFill>
          <a:blip r:embed="rId2">
            <a:alphaModFix amt="38858"/>
          </a:blip>
          <a:stretch>
            <a:fillRect/>
          </a:stretch>
        </p:blipFill>
        <p:spPr>
          <a:xfrm>
            <a:off x="4622560" y="19851"/>
            <a:ext cx="19702592" cy="1340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uction System"/>
          <p:cNvSpPr txBox="1"/>
          <p:nvPr/>
        </p:nvSpPr>
        <p:spPr>
          <a:xfrm>
            <a:off x="1158379" y="2738521"/>
            <a:ext cx="10722814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/>
            </a:lvl1pPr>
          </a:lstStyle>
          <a:p>
            <a:r>
              <a:t>Auction System</a:t>
            </a:r>
          </a:p>
        </p:txBody>
      </p:sp>
      <p:sp>
        <p:nvSpPr>
          <p:cNvPr id="154" name="Sena Tarpan…"/>
          <p:cNvSpPr txBox="1"/>
          <p:nvPr/>
        </p:nvSpPr>
        <p:spPr>
          <a:xfrm>
            <a:off x="1490275" y="9153400"/>
            <a:ext cx="3539237" cy="195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sz="4000" b="1"/>
            </a:pPr>
            <a:r>
              <a:t>Sena Tarpan</a:t>
            </a:r>
          </a:p>
          <a:p>
            <a:pPr algn="l" defTabSz="825500">
              <a:defRPr sz="4000" b="1"/>
            </a:pPr>
            <a:r>
              <a:t>Peter Hoesch </a:t>
            </a:r>
          </a:p>
          <a:p>
            <a:pPr algn="l" defTabSz="825500">
              <a:defRPr sz="4000" b="1"/>
            </a:pPr>
            <a:r>
              <a:t>Yun Ye </a:t>
            </a:r>
          </a:p>
        </p:txBody>
      </p:sp>
      <p:sp>
        <p:nvSpPr>
          <p:cNvPr id="155" name="Group 3"/>
          <p:cNvSpPr txBox="1"/>
          <p:nvPr/>
        </p:nvSpPr>
        <p:spPr>
          <a:xfrm>
            <a:off x="1238592" y="7785166"/>
            <a:ext cx="4042602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t>Group 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ystem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Architecture</a:t>
            </a:r>
          </a:p>
        </p:txBody>
      </p:sp>
      <p:sp>
        <p:nvSpPr>
          <p:cNvPr id="158" name="multi-server multi-client…"/>
          <p:cNvSpPr txBox="1">
            <a:spLocks noGrp="1"/>
          </p:cNvSpPr>
          <p:nvPr>
            <p:ph type="body" sz="half" idx="1"/>
          </p:nvPr>
        </p:nvSpPr>
        <p:spPr>
          <a:xfrm>
            <a:off x="15591266" y="3545949"/>
            <a:ext cx="8205614" cy="8256011"/>
          </a:xfrm>
          <a:prstGeom prst="rect">
            <a:avLst/>
          </a:prstGeom>
        </p:spPr>
        <p:txBody>
          <a:bodyPr/>
          <a:lstStyle/>
          <a:p>
            <a:r>
              <a:t>multi-server multi-client</a:t>
            </a:r>
          </a:p>
          <a:p>
            <a:r>
              <a:t>main server and supplementary servers</a:t>
            </a:r>
          </a:p>
          <a:p>
            <a:r>
              <a:t>UDP connection between clients and servers</a:t>
            </a:r>
          </a:p>
        </p:txBody>
      </p:sp>
      <p:grpSp>
        <p:nvGrpSpPr>
          <p:cNvPr id="161" name="Screenshot 2023-01-28 at 13.22.44.png"/>
          <p:cNvGrpSpPr/>
          <p:nvPr/>
        </p:nvGrpSpPr>
        <p:grpSpPr>
          <a:xfrm>
            <a:off x="1454442" y="2837367"/>
            <a:ext cx="13245754" cy="10082990"/>
            <a:chOff x="0" y="0"/>
            <a:chExt cx="13245752" cy="10082989"/>
          </a:xfrm>
        </p:grpSpPr>
        <p:pic>
          <p:nvPicPr>
            <p:cNvPr id="160" name="Screenshot 2023-01-28 at 13.22.44.png" descr="Screenshot 2023-01-28 at 13.22.4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65100"/>
              <a:ext cx="12966353" cy="975279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9" name="Screenshot 2023-01-28 at 13.22.44.png" descr="Screenshot 2023-01-28 at 13.22.44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245753" cy="100829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grpSp>
        <p:nvGrpSpPr>
          <p:cNvPr id="166" name="Screenshot 2023-01-26 at 04.04.39.png"/>
          <p:cNvGrpSpPr/>
          <p:nvPr/>
        </p:nvGrpSpPr>
        <p:grpSpPr>
          <a:xfrm>
            <a:off x="2072534" y="2711023"/>
            <a:ext cx="9609723" cy="10374494"/>
            <a:chOff x="0" y="0"/>
            <a:chExt cx="9609721" cy="10374493"/>
          </a:xfrm>
        </p:grpSpPr>
        <p:pic>
          <p:nvPicPr>
            <p:cNvPr id="165" name="Screenshot 2023-01-26 at 04.04.39.png" descr="Screenshot 2023-01-26 at 04.04.3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65100"/>
              <a:ext cx="9330322" cy="1004429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4" name="Screenshot 2023-01-26 at 04.04.39.png" descr="Screenshot 2023-01-26 at 04.04.39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609722" cy="10374494"/>
            </a:xfrm>
            <a:prstGeom prst="rect">
              <a:avLst/>
            </a:prstGeom>
            <a:effectLst/>
          </p:spPr>
        </p:pic>
      </p:grpSp>
      <p:grpSp>
        <p:nvGrpSpPr>
          <p:cNvPr id="169" name="Screenshot 2023-01-28 at 13.21.28.png"/>
          <p:cNvGrpSpPr/>
          <p:nvPr/>
        </p:nvGrpSpPr>
        <p:grpSpPr>
          <a:xfrm>
            <a:off x="12866285" y="2767933"/>
            <a:ext cx="9481032" cy="10260674"/>
            <a:chOff x="0" y="0"/>
            <a:chExt cx="9481030" cy="10260672"/>
          </a:xfrm>
        </p:grpSpPr>
        <p:pic>
          <p:nvPicPr>
            <p:cNvPr id="168" name="Screenshot 2023-01-28 at 13.21.28.png" descr="Screenshot 2023-01-28 at 13.21.2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00" y="165100"/>
              <a:ext cx="9201631" cy="99304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7" name="Screenshot 2023-01-28 at 13.21.28.png" descr="Screenshot 2023-01-28 at 13.21.28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9481031" cy="1026067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72" name="Group Member Service…"/>
          <p:cNvSpPr txBox="1">
            <a:spLocks noGrp="1"/>
          </p:cNvSpPr>
          <p:nvPr>
            <p:ph type="body" sz="half" idx="1"/>
          </p:nvPr>
        </p:nvSpPr>
        <p:spPr>
          <a:xfrm>
            <a:off x="13314999" y="2967832"/>
            <a:ext cx="9509926" cy="9186754"/>
          </a:xfrm>
          <a:prstGeom prst="rect">
            <a:avLst/>
          </a:prstGeom>
        </p:spPr>
        <p:txBody>
          <a:bodyPr/>
          <a:lstStyle/>
          <a:p>
            <a:r>
              <a:t>Group Member Service</a:t>
            </a:r>
          </a:p>
          <a:p>
            <a:r>
              <a:t>Global Time Sync</a:t>
            </a:r>
          </a:p>
        </p:txBody>
      </p:sp>
      <p:grpSp>
        <p:nvGrpSpPr>
          <p:cNvPr id="175" name="Screenshot 2023-01-28 at 13.16.57.png"/>
          <p:cNvGrpSpPr/>
          <p:nvPr/>
        </p:nvGrpSpPr>
        <p:grpSpPr>
          <a:xfrm>
            <a:off x="1408936" y="2954647"/>
            <a:ext cx="11090852" cy="9213123"/>
            <a:chOff x="0" y="0"/>
            <a:chExt cx="11090850" cy="9213122"/>
          </a:xfrm>
        </p:grpSpPr>
        <p:pic>
          <p:nvPicPr>
            <p:cNvPr id="174" name="Screenshot 2023-01-28 at 13.16.57.png" descr="Screenshot 2023-01-28 at 13.16.57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65100"/>
              <a:ext cx="10811451" cy="888292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3" name="Screenshot 2023-01-28 at 13.16.57.png" descr="Screenshot 2023-01-28 at 13.16.57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090851" cy="921312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ynamic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Discovery</a:t>
            </a:r>
          </a:p>
        </p:txBody>
      </p:sp>
      <p:sp>
        <p:nvSpPr>
          <p:cNvPr id="178" name="Broadcast"/>
          <p:cNvSpPr txBox="1">
            <a:spLocks noGrp="1"/>
          </p:cNvSpPr>
          <p:nvPr>
            <p:ph type="body" sz="quarter" idx="1"/>
          </p:nvPr>
        </p:nvSpPr>
        <p:spPr>
          <a:xfrm>
            <a:off x="15166999" y="4248504"/>
            <a:ext cx="8010501" cy="8256012"/>
          </a:xfrm>
          <a:prstGeom prst="rect">
            <a:avLst/>
          </a:prstGeom>
        </p:spPr>
        <p:txBody>
          <a:bodyPr/>
          <a:lstStyle/>
          <a:p>
            <a:r>
              <a:t>Broadcast</a:t>
            </a:r>
          </a:p>
        </p:txBody>
      </p:sp>
      <p:grpSp>
        <p:nvGrpSpPr>
          <p:cNvPr id="181" name="Screenshot 2023-01-28 at 13.23.50.png"/>
          <p:cNvGrpSpPr/>
          <p:nvPr/>
        </p:nvGrpSpPr>
        <p:grpSpPr>
          <a:xfrm>
            <a:off x="1084122" y="2844373"/>
            <a:ext cx="13341123" cy="9797970"/>
            <a:chOff x="0" y="0"/>
            <a:chExt cx="13341122" cy="9797969"/>
          </a:xfrm>
        </p:grpSpPr>
        <p:pic>
          <p:nvPicPr>
            <p:cNvPr id="180" name="Screenshot 2023-01-28 at 13.23.50.png" descr="Screenshot 2023-01-28 at 13.23.5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65100"/>
              <a:ext cx="13061723" cy="94677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9" name="Screenshot 2023-01-28 at 13.23.50.png" descr="Screenshot 2023-01-28 at 13.23.50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341123" cy="979797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ault tolerance"/>
          <p:cNvSpPr txBox="1">
            <a:spLocks noGrp="1"/>
          </p:cNvSpPr>
          <p:nvPr>
            <p:ph type="title"/>
          </p:nvPr>
        </p:nvSpPr>
        <p:spPr>
          <a:xfrm>
            <a:off x="1206500" y="948957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Fault tolerance</a:t>
            </a:r>
          </a:p>
        </p:txBody>
      </p:sp>
      <p:sp>
        <p:nvSpPr>
          <p:cNvPr id="184" name="Heartbeat signal"/>
          <p:cNvSpPr txBox="1">
            <a:spLocks noGrp="1"/>
          </p:cNvSpPr>
          <p:nvPr>
            <p:ph type="body" sz="quarter" idx="1"/>
          </p:nvPr>
        </p:nvSpPr>
        <p:spPr>
          <a:xfrm>
            <a:off x="1155273" y="2688584"/>
            <a:ext cx="21383316" cy="1223212"/>
          </a:xfrm>
          <a:prstGeom prst="rect">
            <a:avLst/>
          </a:prstGeom>
        </p:spPr>
        <p:txBody>
          <a:bodyPr/>
          <a:lstStyle/>
          <a:p>
            <a:r>
              <a:t>Heartbeat signal</a:t>
            </a:r>
          </a:p>
        </p:txBody>
      </p:sp>
      <p:sp>
        <p:nvSpPr>
          <p:cNvPr id="185" name="Voting"/>
          <p:cNvSpPr txBox="1"/>
          <p:nvPr/>
        </p:nvSpPr>
        <p:spPr>
          <a:xfrm>
            <a:off x="1206500" y="4554899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t>Voting</a:t>
            </a:r>
          </a:p>
        </p:txBody>
      </p:sp>
      <p:sp>
        <p:nvSpPr>
          <p:cNvPr id="186" name="Ring structure…"/>
          <p:cNvSpPr txBox="1"/>
          <p:nvPr/>
        </p:nvSpPr>
        <p:spPr>
          <a:xfrm>
            <a:off x="1206500" y="6631167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42544" indent="-542544" algn="l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272"/>
            </a:pPr>
            <a:r>
              <a:t>Ring structure</a:t>
            </a:r>
          </a:p>
          <a:p>
            <a:pPr marL="542544" indent="-542544" algn="l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272"/>
            </a:pPr>
            <a:r>
              <a:t>The LaLann-Chang-Roberts algorithm</a:t>
            </a:r>
          </a:p>
        </p:txBody>
      </p:sp>
      <p:sp>
        <p:nvSpPr>
          <p:cNvPr id="187" name="Ordered reliable multicast"/>
          <p:cNvSpPr txBox="1"/>
          <p:nvPr/>
        </p:nvSpPr>
        <p:spPr>
          <a:xfrm>
            <a:off x="1206500" y="9099832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t>Ordered reliable multicast</a:t>
            </a:r>
          </a:p>
        </p:txBody>
      </p:sp>
      <p:sp>
        <p:nvSpPr>
          <p:cNvPr id="188" name="Server use UDP with totally ordered reliable multicast"/>
          <p:cNvSpPr txBox="1"/>
          <p:nvPr/>
        </p:nvSpPr>
        <p:spPr>
          <a:xfrm>
            <a:off x="1206500" y="10407696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lvl1pPr>
          </a:lstStyle>
          <a:p>
            <a:r>
              <a:t>Server use UDP with totally ordered reliable multicast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Demostration</a:t>
            </a:r>
          </a:p>
        </p:txBody>
      </p:sp>
      <p:grpSp>
        <p:nvGrpSpPr>
          <p:cNvPr id="193" name="Screenshot 2023-01-28 at 13.43.28.png"/>
          <p:cNvGrpSpPr/>
          <p:nvPr/>
        </p:nvGrpSpPr>
        <p:grpSpPr>
          <a:xfrm>
            <a:off x="1134192" y="3618399"/>
            <a:ext cx="22115616" cy="7912219"/>
            <a:chOff x="0" y="0"/>
            <a:chExt cx="22115614" cy="7912218"/>
          </a:xfrm>
        </p:grpSpPr>
        <p:pic>
          <p:nvPicPr>
            <p:cNvPr id="192" name="Screenshot 2023-01-28 at 13.43.28.png" descr="Screenshot 2023-01-28 at 13.43.2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65100"/>
              <a:ext cx="21836215" cy="758201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Screenshot 2023-01-28 at 13.43.28.png" descr="Screenshot 2023-01-28 at 13.43.28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2115615" cy="791221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shot 2023-01-25 at 21.47.14.png" descr="Screenshot 2023-01-25 at 21.47.14.png"/>
          <p:cNvPicPr>
            <a:picLocks noChangeAspect="1"/>
          </p:cNvPicPr>
          <p:nvPr/>
        </p:nvPicPr>
        <p:blipFill>
          <a:blip r:embed="rId2">
            <a:alphaModFix amt="41067"/>
          </a:blip>
          <a:srcRect t="9702" b="4562"/>
          <a:stretch>
            <a:fillRect/>
          </a:stretch>
        </p:blipFill>
        <p:spPr>
          <a:xfrm>
            <a:off x="76795" y="-45046"/>
            <a:ext cx="24230234" cy="1380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153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478" y="15372"/>
                </a:moveTo>
                <a:cubicBezTo>
                  <a:pt x="18501" y="15366"/>
                  <a:pt x="18525" y="15383"/>
                  <a:pt x="18538" y="15421"/>
                </a:cubicBezTo>
                <a:cubicBezTo>
                  <a:pt x="18556" y="15470"/>
                  <a:pt x="18547" y="15536"/>
                  <a:pt x="18519" y="15567"/>
                </a:cubicBezTo>
                <a:cubicBezTo>
                  <a:pt x="18491" y="15597"/>
                  <a:pt x="18453" y="15582"/>
                  <a:pt x="18436" y="15532"/>
                </a:cubicBezTo>
                <a:cubicBezTo>
                  <a:pt x="18418" y="15483"/>
                  <a:pt x="18427" y="15417"/>
                  <a:pt x="18456" y="15386"/>
                </a:cubicBezTo>
                <a:cubicBezTo>
                  <a:pt x="18463" y="15379"/>
                  <a:pt x="18470" y="15374"/>
                  <a:pt x="18478" y="1537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Q &amp; A"/>
          <p:cNvSpPr txBox="1">
            <a:spLocks noGrp="1"/>
          </p:cNvSpPr>
          <p:nvPr>
            <p:ph type="title"/>
          </p:nvPr>
        </p:nvSpPr>
        <p:spPr>
          <a:xfrm>
            <a:off x="1206500" y="6924457"/>
            <a:ext cx="21971000" cy="14331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Q &amp; 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reenshot 2023-01-25 at 22.12.06.png" descr="Screenshot 2023-01-25 at 22.12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042"/>
            <a:ext cx="24384001" cy="891757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hanks for attention!"/>
          <p:cNvSpPr txBox="1"/>
          <p:nvPr/>
        </p:nvSpPr>
        <p:spPr>
          <a:xfrm>
            <a:off x="7013702" y="2938116"/>
            <a:ext cx="10356597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t>Thanks for attention!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Benutzerdefiniert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Helvetica Neue</vt:lpstr>
      <vt:lpstr>Helvetica Neue Medium</vt:lpstr>
      <vt:lpstr>20_BasicBlack</vt:lpstr>
      <vt:lpstr>PowerPoint-Präsentation</vt:lpstr>
      <vt:lpstr>System Architecture</vt:lpstr>
      <vt:lpstr>Implementation</vt:lpstr>
      <vt:lpstr>Implementation</vt:lpstr>
      <vt:lpstr>Dynamic Discovery</vt:lpstr>
      <vt:lpstr>Fault tolerance</vt:lpstr>
      <vt:lpstr>Demostration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Ye Yun</cp:lastModifiedBy>
  <cp:revision>1</cp:revision>
  <dcterms:modified xsi:type="dcterms:W3CDTF">2023-01-29T21:33:20Z</dcterms:modified>
</cp:coreProperties>
</file>