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153" autoAdjust="0"/>
    <p:restoredTop sz="94636" autoAdjust="0"/>
  </p:normalViewPr>
  <p:slideViewPr>
    <p:cSldViewPr snapToGrid="0">
      <p:cViewPr>
        <p:scale>
          <a:sx n="100" d="100"/>
          <a:sy n="100" d="100"/>
        </p:scale>
        <p:origin x="304" y="-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57BC-74A3-0BDB-1F9A-6E328F8E8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795884-D7F1-5186-7C2F-3036E6BAB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91657-066A-86C1-F818-7C4F2BE8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3FB2F-6ED2-DE21-1508-81A67CE4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E4437-5D21-B5C8-228A-10B1C3FC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2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83B64-30B8-DDCE-F0FF-A31157BB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7A34C2-54FE-7F2F-3C58-30891DDD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6072C-DE00-B9C3-F97F-31BC48D4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AEBB4-0A24-F71F-A6DA-A41C9573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BDE09-3080-CD62-B46B-AE0047E1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14FB72-388B-CF27-FBEC-76A280A2E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1656CD-36DC-31B4-135A-9A1EDE897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5F7DE-36A6-470C-8DBC-4419778B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8409E-987C-C8DF-A290-C573A443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1A773-D616-9299-57DE-8425F27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6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A0057-6257-19C7-E280-19CCF587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A01EF-F6B8-8F3F-8654-2EBA4AC8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4C2FF-AD6C-09B7-CC7B-45A3490F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2CC1D-62EA-1011-E593-6E5B6FC6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B9627-957E-5B49-9549-0D2449D2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A7EAE-E76D-5EDD-FE0B-0BD2A94D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0F985-F4EF-0285-CD0F-C784BDE66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F2A56-89D1-63CD-F346-E3E8FC19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8A3A5-33D8-2B51-555E-A988E3B3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5A82F-43F9-C838-F9E2-857772BC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B8B85-41C2-3574-256A-78123EF6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28823-EF95-03D4-1D3A-7E3D7BBB9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11799-A3BD-B1D4-7755-99F83378D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6AC34-9E84-BA0C-2DAA-EFBBC84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D42E5-E9A4-4EEF-EEBD-2E1F5E34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F15CA-BB16-7A25-2CFC-C1CC8846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8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491A4-DE45-48DD-56A8-4077D45F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AC4C0-2AB8-AF8D-A21D-E917D294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A12EC-209A-7E2B-14CB-E0894CEA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C062D2-3154-4726-A689-BCD96D716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4D5F97-DD7D-4D8B-17EC-BB8AF386E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B07AAD-D290-0E87-6573-2C30CAE0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78115-63FC-3E60-9DA4-B7E91D46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A8F056-BDF9-F8F9-0D2A-1B3A0FCD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3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5015-68A6-1E78-5354-BDAE4003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7F723E-4F5C-BC65-6964-9859DBA0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70F33A-444F-06FA-5FBF-CB619056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1E5A4-1E13-A1CC-4CB8-C7C1CA3E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21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B82037-469D-A7E4-2779-15F6C2BF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FFDE5-A340-677F-E21B-2C75CDA0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CE812-4AAA-D0B0-D65C-78CA6081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6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0CDF-577F-4D44-C282-8A53988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BA3F3-4D24-B57F-736C-B84B2F49A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3782EE-B108-96A2-AAC9-CA503715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46165-E7CB-625C-5720-AD031861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A6B0F-5651-39CB-8784-873D5853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3F4F3-E68E-AEB7-94BA-0D4958D7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8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80736-2B29-8FF5-3EF2-F98C5E09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4161FF-2F7B-B5D8-1F77-E17A88297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B477AC-2601-2C4F-DAED-644D01DC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8CAB4D-87D7-423B-CF25-B0F68F6F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1BFD7-5CD4-33AC-A5B7-F04CD8A5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FE26E-9167-7D22-153B-A3951C5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7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946893-034B-7A78-D31A-2DE2EA58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92DEFA-D312-7BDF-A86B-E12A8353D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5B527-06B7-E456-5F92-7F3A52C08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6E50-901D-44D0-A408-47404A15693D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E2FA9-95D9-154D-A7D6-F5B0B8D95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B84F3-BA5F-18B9-704B-45E769EAE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B57C05E-97F1-907B-EB80-98B80E9EAB07}"/>
              </a:ext>
            </a:extLst>
          </p:cNvPr>
          <p:cNvSpPr/>
          <p:nvPr/>
        </p:nvSpPr>
        <p:spPr>
          <a:xfrm>
            <a:off x="2432197" y="404925"/>
            <a:ext cx="6896100" cy="59323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10AA8D-51CA-F99C-6EEF-20BC61F0A1A7}"/>
              </a:ext>
            </a:extLst>
          </p:cNvPr>
          <p:cNvSpPr/>
          <p:nvPr/>
        </p:nvSpPr>
        <p:spPr>
          <a:xfrm>
            <a:off x="2863703" y="622005"/>
            <a:ext cx="5940056" cy="31277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6361FD9-770B-34E7-4361-170AB79ADEC6}"/>
              </a:ext>
            </a:extLst>
          </p:cNvPr>
          <p:cNvSpPr/>
          <p:nvPr/>
        </p:nvSpPr>
        <p:spPr>
          <a:xfrm>
            <a:off x="2863703" y="3985438"/>
            <a:ext cx="5940056" cy="17232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BD537E7-C3A5-B1E5-C8FE-BDD22E3AC83E}"/>
              </a:ext>
            </a:extLst>
          </p:cNvPr>
          <p:cNvSpPr/>
          <p:nvPr/>
        </p:nvSpPr>
        <p:spPr>
          <a:xfrm>
            <a:off x="3296091" y="992373"/>
            <a:ext cx="1410587" cy="13467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41559A1-D0F7-A30F-1284-7F2B7CC3697F}"/>
              </a:ext>
            </a:extLst>
          </p:cNvPr>
          <p:cNvSpPr/>
          <p:nvPr/>
        </p:nvSpPr>
        <p:spPr>
          <a:xfrm>
            <a:off x="6971412" y="992373"/>
            <a:ext cx="1410587" cy="13467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252060-9345-4899-2254-C4210E2F2105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3384697" y="3618615"/>
            <a:ext cx="2459663" cy="50150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0D7A374-1C59-9CF6-6662-AD5C19AF1785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4341626" y="3618615"/>
            <a:ext cx="1502734" cy="48788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6531CD-21F9-AB0C-015D-8AFB52859564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5298555" y="3618615"/>
            <a:ext cx="545805" cy="48788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9E98F28-2EA3-5011-04D6-616C405AE7E4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5844360" y="3618615"/>
            <a:ext cx="411124" cy="48788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F14FEA2-D107-FE94-AAF3-1BAD352FF1B7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844360" y="3618615"/>
            <a:ext cx="1364514" cy="4878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7B8072A-E802-51AF-8C0E-DA2C54B811C8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H="1" flipV="1">
            <a:off x="5844360" y="3618615"/>
            <a:ext cx="2367503" cy="4878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59C9DA5-8721-52C8-D6B8-2E96CDB82854}"/>
              </a:ext>
            </a:extLst>
          </p:cNvPr>
          <p:cNvSpPr/>
          <p:nvPr/>
        </p:nvSpPr>
        <p:spPr>
          <a:xfrm>
            <a:off x="3019645" y="4120117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D77CBB9-6DED-810B-6051-9080949F16E3}"/>
              </a:ext>
            </a:extLst>
          </p:cNvPr>
          <p:cNvSpPr/>
          <p:nvPr/>
        </p:nvSpPr>
        <p:spPr>
          <a:xfrm>
            <a:off x="3976574" y="4106500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72E381-55D0-C0E0-AA34-6A0331BFD5DA}"/>
              </a:ext>
            </a:extLst>
          </p:cNvPr>
          <p:cNvSpPr/>
          <p:nvPr/>
        </p:nvSpPr>
        <p:spPr>
          <a:xfrm>
            <a:off x="4933503" y="4106499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FE76CD-F2D7-34E4-1CB5-3CAED748452F}"/>
              </a:ext>
            </a:extLst>
          </p:cNvPr>
          <p:cNvSpPr/>
          <p:nvPr/>
        </p:nvSpPr>
        <p:spPr>
          <a:xfrm>
            <a:off x="5890432" y="4106498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8205C83-2E33-DEC5-92C3-A4902B53777E}"/>
              </a:ext>
            </a:extLst>
          </p:cNvPr>
          <p:cNvSpPr/>
          <p:nvPr/>
        </p:nvSpPr>
        <p:spPr>
          <a:xfrm>
            <a:off x="6847361" y="4106498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52E7DAA-4BB8-A7E0-AF89-61EFC4E80CFE}"/>
              </a:ext>
            </a:extLst>
          </p:cNvPr>
          <p:cNvSpPr/>
          <p:nvPr/>
        </p:nvSpPr>
        <p:spPr>
          <a:xfrm>
            <a:off x="7846811" y="4106497"/>
            <a:ext cx="730104" cy="11176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05D8849-0C26-D96F-2E41-1FF89FBDE7E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706678" y="1665768"/>
            <a:ext cx="226473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14E6C37-C5DC-758A-1F6F-5980E2A84A9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49653" y="2339163"/>
            <a:ext cx="1134142" cy="60605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D2D3E7B-99BF-47F8-33F8-ED07B1424CD6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>
            <a:off x="4001385" y="2339163"/>
            <a:ext cx="1137681" cy="60605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2A6E82B-D851-10AE-3DA3-2622B39556ED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381999" y="1665767"/>
            <a:ext cx="1485901" cy="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41DBCCE-F307-792F-B301-D54E7E530589}"/>
              </a:ext>
            </a:extLst>
          </p:cNvPr>
          <p:cNvSpPr txBox="1"/>
          <p:nvPr/>
        </p:nvSpPr>
        <p:spPr>
          <a:xfrm>
            <a:off x="5086042" y="5842517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System Group</a:t>
            </a:r>
            <a:endParaRPr lang="zh-CN" altLang="en-US" b="1" dirty="0">
              <a:latin typeface="Hei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787172E-9815-8C0E-FBF6-646E410B54E6}"/>
              </a:ext>
            </a:extLst>
          </p:cNvPr>
          <p:cNvSpPr txBox="1"/>
          <p:nvPr/>
        </p:nvSpPr>
        <p:spPr>
          <a:xfrm>
            <a:off x="5086042" y="5311982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Clients Group</a:t>
            </a:r>
            <a:endParaRPr lang="zh-CN" altLang="en-US" b="1" dirty="0">
              <a:latin typeface="Hei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C5EE663-BF08-F9F9-CCE3-88FC97C4B442}"/>
              </a:ext>
            </a:extLst>
          </p:cNvPr>
          <p:cNvSpPr txBox="1"/>
          <p:nvPr/>
        </p:nvSpPr>
        <p:spPr>
          <a:xfrm>
            <a:off x="5112697" y="801473"/>
            <a:ext cx="15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Servers Group</a:t>
            </a:r>
            <a:endParaRPr lang="zh-CN" altLang="en-US" b="1" dirty="0">
              <a:latin typeface="Hei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97BB794-9EDC-C83D-3084-ECF0DD6F5839}"/>
              </a:ext>
            </a:extLst>
          </p:cNvPr>
          <p:cNvSpPr txBox="1"/>
          <p:nvPr/>
        </p:nvSpPr>
        <p:spPr>
          <a:xfrm>
            <a:off x="9423092" y="1296435"/>
            <a:ext cx="197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System Entry Point</a:t>
            </a:r>
            <a:endParaRPr lang="zh-CN" altLang="en-US" b="1" dirty="0">
              <a:latin typeface="Hei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8367136-5EC2-5AC1-379D-DAE44B0E907E}"/>
              </a:ext>
            </a:extLst>
          </p:cNvPr>
          <p:cNvSpPr txBox="1"/>
          <p:nvPr/>
        </p:nvSpPr>
        <p:spPr>
          <a:xfrm>
            <a:off x="2971923" y="4496036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1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BADB5D4-CFB2-B540-E71B-3C2A3A769A60}"/>
              </a:ext>
            </a:extLst>
          </p:cNvPr>
          <p:cNvSpPr txBox="1"/>
          <p:nvPr/>
        </p:nvSpPr>
        <p:spPr>
          <a:xfrm>
            <a:off x="3929906" y="4496036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2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2CA45B-94EB-F7E6-78C4-81B7BF9DBB56}"/>
              </a:ext>
            </a:extLst>
          </p:cNvPr>
          <p:cNvSpPr txBox="1"/>
          <p:nvPr/>
        </p:nvSpPr>
        <p:spPr>
          <a:xfrm>
            <a:off x="4885781" y="4496036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3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9BB1277-ABB2-FF89-6CB8-40EEEE73D267}"/>
              </a:ext>
            </a:extLst>
          </p:cNvPr>
          <p:cNvSpPr txBox="1"/>
          <p:nvPr/>
        </p:nvSpPr>
        <p:spPr>
          <a:xfrm>
            <a:off x="5841656" y="4489227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4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1302C9-9973-6010-BC38-85E155F11A21}"/>
              </a:ext>
            </a:extLst>
          </p:cNvPr>
          <p:cNvSpPr txBox="1"/>
          <p:nvPr/>
        </p:nvSpPr>
        <p:spPr>
          <a:xfrm>
            <a:off x="7789555" y="4489227"/>
            <a:ext cx="85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N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7C99EAD-42E8-F2F0-200A-DB77F9473377}"/>
              </a:ext>
            </a:extLst>
          </p:cNvPr>
          <p:cNvSpPr txBox="1"/>
          <p:nvPr/>
        </p:nvSpPr>
        <p:spPr>
          <a:xfrm>
            <a:off x="7008340" y="4496036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…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1996663-0D47-0B00-AA3A-1324AE5EA5AE}"/>
              </a:ext>
            </a:extLst>
          </p:cNvPr>
          <p:cNvSpPr txBox="1"/>
          <p:nvPr/>
        </p:nvSpPr>
        <p:spPr>
          <a:xfrm>
            <a:off x="7267709" y="1117688"/>
            <a:ext cx="883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Server 1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E49A293-C8DE-87A2-C997-3AA488039817}"/>
              </a:ext>
            </a:extLst>
          </p:cNvPr>
          <p:cNvSpPr txBox="1"/>
          <p:nvPr/>
        </p:nvSpPr>
        <p:spPr>
          <a:xfrm>
            <a:off x="3526087" y="1117688"/>
            <a:ext cx="913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Server N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2" name="圆柱体 61">
            <a:extLst>
              <a:ext uri="{FF2B5EF4-FFF2-40B4-BE49-F238E27FC236}">
                <a16:creationId xmlns:a16="http://schemas.microsoft.com/office/drawing/2014/main" id="{B8B5684D-0EA5-38BC-8B3C-D4DEB5C1373A}"/>
              </a:ext>
            </a:extLst>
          </p:cNvPr>
          <p:cNvSpPr/>
          <p:nvPr/>
        </p:nvSpPr>
        <p:spPr>
          <a:xfrm>
            <a:off x="8094730" y="1856917"/>
            <a:ext cx="541671" cy="5454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柱体 62">
            <a:extLst>
              <a:ext uri="{FF2B5EF4-FFF2-40B4-BE49-F238E27FC236}">
                <a16:creationId xmlns:a16="http://schemas.microsoft.com/office/drawing/2014/main" id="{C1EFB174-62C8-A62D-33CF-C3E544F13B08}"/>
              </a:ext>
            </a:extLst>
          </p:cNvPr>
          <p:cNvSpPr/>
          <p:nvPr/>
        </p:nvSpPr>
        <p:spPr>
          <a:xfrm>
            <a:off x="4416363" y="1841025"/>
            <a:ext cx="541671" cy="5454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7E4C78B-BD87-91CD-5017-0B5EE76B92B7}"/>
              </a:ext>
            </a:extLst>
          </p:cNvPr>
          <p:cNvSpPr txBox="1"/>
          <p:nvPr/>
        </p:nvSpPr>
        <p:spPr>
          <a:xfrm>
            <a:off x="4458243" y="1986992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DB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B6D7FF6-2585-5120-E226-A64D9C29B711}"/>
              </a:ext>
            </a:extLst>
          </p:cNvPr>
          <p:cNvSpPr txBox="1"/>
          <p:nvPr/>
        </p:nvSpPr>
        <p:spPr>
          <a:xfrm>
            <a:off x="8162953" y="2000280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DB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984C27AC-03DD-A66B-919B-91B150594DB8}"/>
              </a:ext>
            </a:extLst>
          </p:cNvPr>
          <p:cNvCxnSpPr>
            <a:stCxn id="16" idx="0"/>
            <a:endCxn id="9" idx="3"/>
          </p:cNvCxnSpPr>
          <p:nvPr/>
        </p:nvCxnSpPr>
        <p:spPr>
          <a:xfrm rot="16200000" flipV="1">
            <a:off x="6800120" y="2694754"/>
            <a:ext cx="1161277" cy="1662210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4567FC94-9C36-2C79-8C00-52A4625FC7BB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rot="16200000" flipV="1">
            <a:off x="4972491" y="1399956"/>
            <a:ext cx="606057" cy="1137682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B3AA1A4-294E-7D46-A27B-4A950BCA0D5F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4267197" y="2073350"/>
            <a:ext cx="606057" cy="1137681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B43D173-4EAD-96C3-78A1-4DD85FDEF0E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3384697" y="3618615"/>
            <a:ext cx="2459663" cy="50150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EFDA122-2B7E-D8DE-3ED9-298761154E3B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4341626" y="3618615"/>
            <a:ext cx="1502734" cy="48788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61D5863D-5747-9747-7CC4-FE4CCF38BED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298555" y="3630670"/>
            <a:ext cx="477161" cy="47582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CF0880B8-8832-59E4-AE03-24BF15D8A567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5844360" y="3618615"/>
            <a:ext cx="411124" cy="48788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0D55A59-95FF-19CE-DDCA-3A8E5C4155F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844360" y="3618615"/>
            <a:ext cx="1368053" cy="48788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0099A21-EB90-61AD-D44B-7100D63FFCB3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5844360" y="3618615"/>
            <a:ext cx="2367503" cy="48788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65AEA2B-47C3-A366-FBE0-0B5F37F5D04F}"/>
              </a:ext>
            </a:extLst>
          </p:cNvPr>
          <p:cNvSpPr/>
          <p:nvPr/>
        </p:nvSpPr>
        <p:spPr>
          <a:xfrm>
            <a:off x="5139066" y="2271825"/>
            <a:ext cx="1410587" cy="13467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56D98A7-6D8B-C110-2A01-28B9CAC9C9A9}"/>
              </a:ext>
            </a:extLst>
          </p:cNvPr>
          <p:cNvSpPr txBox="1"/>
          <p:nvPr/>
        </p:nvSpPr>
        <p:spPr>
          <a:xfrm>
            <a:off x="5218198" y="2360445"/>
            <a:ext cx="1266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Proxy (main)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Server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9F9EEB65-3968-8C90-5519-B2CF31185FBF}"/>
              </a:ext>
            </a:extLst>
          </p:cNvPr>
          <p:cNvSpPr/>
          <p:nvPr/>
        </p:nvSpPr>
        <p:spPr>
          <a:xfrm>
            <a:off x="6240497" y="2005235"/>
            <a:ext cx="412754" cy="459523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A65B9CD-F999-AAF0-8305-3695F2471B4A}"/>
              </a:ext>
            </a:extLst>
          </p:cNvPr>
          <p:cNvSpPr txBox="1"/>
          <p:nvPr/>
        </p:nvSpPr>
        <p:spPr>
          <a:xfrm>
            <a:off x="7631347" y="273081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Hei"/>
              </a:rPr>
              <a:t>1</a:t>
            </a:r>
            <a:endParaRPr lang="zh-CN" altLang="en-US" sz="3200" b="1" dirty="0">
              <a:solidFill>
                <a:srgbClr val="C00000"/>
              </a:solidFill>
              <a:latin typeface="Hei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26829D6-DFA1-D038-8DDA-06594489AAD7}"/>
              </a:ext>
            </a:extLst>
          </p:cNvPr>
          <p:cNvSpPr txBox="1"/>
          <p:nvPr/>
        </p:nvSpPr>
        <p:spPr>
          <a:xfrm>
            <a:off x="5524578" y="137681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Hei"/>
              </a:rPr>
              <a:t>2</a:t>
            </a:r>
            <a:endParaRPr lang="zh-CN" altLang="en-US" sz="3200" b="1" dirty="0">
              <a:solidFill>
                <a:srgbClr val="C00000"/>
              </a:solidFill>
              <a:latin typeface="Hei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2241ED9-2952-9C99-028B-D67FA72554DF}"/>
              </a:ext>
            </a:extLst>
          </p:cNvPr>
          <p:cNvSpPr txBox="1"/>
          <p:nvPr/>
        </p:nvSpPr>
        <p:spPr>
          <a:xfrm>
            <a:off x="4019102" y="26731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Hei"/>
              </a:rPr>
              <a:t>3</a:t>
            </a:r>
            <a:endParaRPr lang="zh-CN" altLang="en-US" sz="3200" b="1" dirty="0">
              <a:solidFill>
                <a:srgbClr val="C00000"/>
              </a:solidFill>
              <a:latin typeface="Hei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F3132BF-388D-47CC-F9A6-66F8695865BD}"/>
              </a:ext>
            </a:extLst>
          </p:cNvPr>
          <p:cNvSpPr txBox="1"/>
          <p:nvPr/>
        </p:nvSpPr>
        <p:spPr>
          <a:xfrm>
            <a:off x="4313604" y="336773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Hei"/>
              </a:rPr>
              <a:t>4</a:t>
            </a:r>
            <a:endParaRPr lang="zh-CN" altLang="en-US" sz="3200" b="1" dirty="0">
              <a:solidFill>
                <a:srgbClr val="C00000"/>
              </a:solidFill>
              <a:latin typeface="Hei"/>
            </a:endParaRPr>
          </a:p>
        </p:txBody>
      </p:sp>
      <p:sp>
        <p:nvSpPr>
          <p:cNvPr id="61" name="圆柱体 60">
            <a:extLst>
              <a:ext uri="{FF2B5EF4-FFF2-40B4-BE49-F238E27FC236}">
                <a16:creationId xmlns:a16="http://schemas.microsoft.com/office/drawing/2014/main" id="{C1BC9869-750A-FB42-81D6-4FE1B1FC66D4}"/>
              </a:ext>
            </a:extLst>
          </p:cNvPr>
          <p:cNvSpPr/>
          <p:nvPr/>
        </p:nvSpPr>
        <p:spPr>
          <a:xfrm>
            <a:off x="6370964" y="3096424"/>
            <a:ext cx="541671" cy="5454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80372BA-46DC-FAA5-6E62-F40403CE8AEE}"/>
              </a:ext>
            </a:extLst>
          </p:cNvPr>
          <p:cNvSpPr txBox="1"/>
          <p:nvPr/>
        </p:nvSpPr>
        <p:spPr>
          <a:xfrm>
            <a:off x="6405573" y="3257973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DB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val="54007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Hei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Yun</dc:creator>
  <cp:lastModifiedBy>Ye Yun</cp:lastModifiedBy>
  <cp:revision>7</cp:revision>
  <dcterms:created xsi:type="dcterms:W3CDTF">2022-11-05T19:16:36Z</dcterms:created>
  <dcterms:modified xsi:type="dcterms:W3CDTF">2022-11-05T19:47:34Z</dcterms:modified>
</cp:coreProperties>
</file>