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7644E-846B-4E92-1926-E2E021E1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F072C-81A4-918D-D440-8ED3EB19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D3C06-B1D5-A797-0A8A-1CA6D4AA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FB970F-A023-7932-9BB6-6873C132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06C40-9337-92D6-59A5-6A3109D3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3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FEA09-F0BD-5EDB-D484-F6ED3538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E3723-854D-48D3-823C-EC613330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E26BF-B7D0-8EF2-970D-FF150CF7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F97D-374A-F68B-BE74-50D133DF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1B560-E33C-98EA-A554-0250898A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6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47163E-1BFA-1537-B3B3-B8533878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AD0E6-5460-229B-B22F-7D6F80FD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5833B-9C55-1B80-13EF-8524A6F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FF4A7-3245-C4F8-3E0E-9C44C622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AE91-868F-DBB6-BF17-4EE148D4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CBD54-7FC1-1FF8-0DF7-0E4DFF35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EF492-A263-1175-DCF0-F8737208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57DF1-D5B0-FF43-F4C4-C0D6FDF3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13572-5470-7E2F-9F5F-655D70D0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25A5B-8F77-C4AD-CA93-47C6AF74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1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70E1A-D410-C2D6-F718-E6AAFB0C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893A8-3AF2-0A1F-5001-34194EF3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1EE8E-0F96-CDA0-CDE8-F5E282D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85196-7938-A162-D6CD-8F8A082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F5E1E-E5F3-E94F-35CC-8D60E473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6103-099D-1B97-820F-FE6D0E9E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5F627-6EB9-7CDD-4A9B-0341CBEC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10AD0-8F3B-8879-4E19-0B2E1835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75D0C-5E54-AA0F-57B2-A77571FF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5832C-0D16-DC03-ED3C-D7CF1DFD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81D1B-D556-F293-1F94-F5AC28E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BAC30-540D-95BF-2A20-3F0B1641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D37573-393A-0C7A-EA3A-483008C1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B5D37-73F6-17AC-68AC-FB8E466F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F3752-14B7-6394-94B0-FB7FA2E6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CB150D-FAB5-C948-77CA-ED5242B46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703A7C-1526-A12B-4AF0-A873ACFD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C9EF61-9026-CDE1-2317-64A68A9B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A0D16A-C515-B3C2-31EB-AC4B9C4D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3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2C2DE-83ED-A71A-3164-3F9A1E3E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A80E1D-D2B7-E986-3525-6270BDDC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7280C1-3E43-123B-2741-07F33647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B4CEA1-6A94-2C87-6241-5F803DFF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DE2D19-33D0-3A2D-A1AB-BCAFB0E0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8289AE-5025-6BD9-C893-AF501AA2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CFA2B1-BA01-460D-5885-0532CF49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049E5-E917-D67B-F85A-D6CF2AB7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F4B2A-FAC1-EBE0-3563-0E6CADF1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AC9516-3E18-7FBE-C3FA-548D57FA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57211-2529-79C4-BC27-BF54B897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73B6F-D33E-13DB-906B-2BA5C23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7A443-12C6-82BE-5F80-0071148E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A04FB-37C9-A7BD-C445-564306D0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31B642-62DA-F72C-EEE1-E17129E95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E691A-22CD-BB01-46DE-DCC22F32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A41A6-D694-A0BC-8DC4-E5ACA4F3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53D2D3-B97D-9677-5994-7106BEE8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3FAD3-7E09-A5E7-FFF6-9A952BA9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90EBB6-D8A7-BA79-CDE8-88E59749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301C3-A02D-696B-D29D-AD57956E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3F955-6F06-E271-30B0-E831F379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99E4-3BDB-426B-9E63-C0D49DE6DC7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7C776-8DE3-BBD5-DEA7-1A8B9F27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C3F6-D0B6-786D-A32A-6DD9A7DBC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0A31647-1F7E-FFAC-8D9C-361A506B1C12}"/>
              </a:ext>
            </a:extLst>
          </p:cNvPr>
          <p:cNvGrpSpPr/>
          <p:nvPr/>
        </p:nvGrpSpPr>
        <p:grpSpPr>
          <a:xfrm>
            <a:off x="2444052" y="791170"/>
            <a:ext cx="7303896" cy="5275660"/>
            <a:chOff x="219409" y="903684"/>
            <a:chExt cx="7303896" cy="5275660"/>
          </a:xfrm>
          <a:effectLst/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73C8301-F9F5-FB81-ABA0-2414E11875A9}"/>
                </a:ext>
              </a:extLst>
            </p:cNvPr>
            <p:cNvGrpSpPr/>
            <p:nvPr/>
          </p:nvGrpSpPr>
          <p:grpSpPr>
            <a:xfrm>
              <a:off x="1180960" y="903684"/>
              <a:ext cx="5329239" cy="5275660"/>
              <a:chOff x="1332309" y="903684"/>
              <a:chExt cx="5329239" cy="527566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A148064E-010F-8F47-9DA7-91BE00128FD1}"/>
                  </a:ext>
                </a:extLst>
              </p:cNvPr>
              <p:cNvSpPr/>
              <p:nvPr/>
            </p:nvSpPr>
            <p:spPr>
              <a:xfrm>
                <a:off x="1457326" y="903684"/>
                <a:ext cx="5079206" cy="5275660"/>
              </a:xfrm>
              <a:prstGeom prst="roundRect">
                <a:avLst>
                  <a:gd name="adj" fmla="val 5634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8DC3A930-ECF7-9074-7D62-2A306F3DF692}"/>
                  </a:ext>
                </a:extLst>
              </p:cNvPr>
              <p:cNvSpPr/>
              <p:nvPr/>
            </p:nvSpPr>
            <p:spPr>
              <a:xfrm>
                <a:off x="1688307" y="1156096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0F502983-A030-80AB-F43F-354761A4DABA}"/>
                  </a:ext>
                </a:extLst>
              </p:cNvPr>
              <p:cNvSpPr/>
              <p:nvPr/>
            </p:nvSpPr>
            <p:spPr>
              <a:xfrm>
                <a:off x="1688306" y="2824161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C296B037-36E4-6B1E-B88E-2D00A4024E98}"/>
                  </a:ext>
                </a:extLst>
              </p:cNvPr>
              <p:cNvSpPr/>
              <p:nvPr/>
            </p:nvSpPr>
            <p:spPr>
              <a:xfrm>
                <a:off x="4112419" y="1156096"/>
                <a:ext cx="2026443" cy="308371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4FC78F75-9D1C-D58F-971D-336087A00AA3}"/>
                  </a:ext>
                </a:extLst>
              </p:cNvPr>
              <p:cNvSpPr/>
              <p:nvPr/>
            </p:nvSpPr>
            <p:spPr>
              <a:xfrm>
                <a:off x="1688306" y="4492226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3885DFFE-A106-1F41-8856-88FD8806FB9B}"/>
                  </a:ext>
                </a:extLst>
              </p:cNvPr>
              <p:cNvSpPr/>
              <p:nvPr/>
            </p:nvSpPr>
            <p:spPr>
              <a:xfrm>
                <a:off x="4112419" y="4492225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23CBA6C-1F69-012B-E9B9-E7C2BC2F2BF0}"/>
                  </a:ext>
                </a:extLst>
              </p:cNvPr>
              <p:cNvSpPr/>
              <p:nvPr/>
            </p:nvSpPr>
            <p:spPr>
              <a:xfrm>
                <a:off x="1332309" y="1510306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06DD42BC-739C-4EE1-781B-B5D11E5CEE57}"/>
                  </a:ext>
                </a:extLst>
              </p:cNvPr>
              <p:cNvSpPr/>
              <p:nvPr/>
            </p:nvSpPr>
            <p:spPr>
              <a:xfrm>
                <a:off x="1332310" y="1991318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34B43CA-F753-F3B3-4BDD-917208338823}"/>
                  </a:ext>
                </a:extLst>
              </p:cNvPr>
              <p:cNvSpPr/>
              <p:nvPr/>
            </p:nvSpPr>
            <p:spPr>
              <a:xfrm>
                <a:off x="1332309" y="3431974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2618747A-63E9-F29C-C823-A9736F15E33B}"/>
                  </a:ext>
                </a:extLst>
              </p:cNvPr>
              <p:cNvSpPr/>
              <p:nvPr/>
            </p:nvSpPr>
            <p:spPr>
              <a:xfrm>
                <a:off x="6411517" y="2571749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66735E0E-87B4-13EC-2BD2-17561CA666E2}"/>
                  </a:ext>
                </a:extLst>
              </p:cNvPr>
              <p:cNvCxnSpPr>
                <a:stCxn id="14" idx="2"/>
                <a:endCxn id="8" idx="3"/>
              </p:cNvCxnSpPr>
              <p:nvPr/>
            </p:nvCxnSpPr>
            <p:spPr>
              <a:xfrm flipH="1">
                <a:off x="6138862" y="2696765"/>
                <a:ext cx="272655" cy="119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D392D02-F134-C802-806D-299FE24F7713}"/>
                  </a:ext>
                </a:extLst>
              </p:cNvPr>
              <p:cNvCxnSpPr>
                <a:cxnSpLocks/>
                <a:endCxn id="11" idx="6"/>
              </p:cNvCxnSpPr>
              <p:nvPr/>
            </p:nvCxnSpPr>
            <p:spPr>
              <a:xfrm flipH="1">
                <a:off x="1582340" y="1635321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3D18939-ACAD-2719-9369-2DCA105F4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340" y="2114547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5ADE24D-9AB6-814C-3805-6D103EE4B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5738" y="3562684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E0543C8-564C-F5DE-5732-2F636A6C43BC}"/>
                </a:ext>
              </a:extLst>
            </p:cNvPr>
            <p:cNvSpPr txBox="1"/>
            <p:nvPr/>
          </p:nvSpPr>
          <p:spPr>
            <a:xfrm>
              <a:off x="1539108" y="1598389"/>
              <a:ext cx="2024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Group Member Service</a:t>
              </a:r>
              <a:endParaRPr lang="zh-CN" altLang="en-US" b="1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0410D87-C2B6-179A-9A8F-D527D3190680}"/>
                </a:ext>
              </a:extLst>
            </p:cNvPr>
            <p:cNvSpPr txBox="1"/>
            <p:nvPr/>
          </p:nvSpPr>
          <p:spPr>
            <a:xfrm>
              <a:off x="1523559" y="3218348"/>
              <a:ext cx="2024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Global Time Synchronizer</a:t>
              </a:r>
              <a:endParaRPr lang="zh-CN" altLang="en-US" b="1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1FEF943-883A-F2FA-F342-1AD3CB33AD84}"/>
                </a:ext>
              </a:extLst>
            </p:cNvPr>
            <p:cNvSpPr txBox="1"/>
            <p:nvPr/>
          </p:nvSpPr>
          <p:spPr>
            <a:xfrm>
              <a:off x="1492611" y="4955150"/>
              <a:ext cx="202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Utils &amp; Gadgets</a:t>
              </a:r>
              <a:endParaRPr lang="zh-CN" altLang="en-US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06A864A-75BC-1B50-2876-753E121D7608}"/>
                </a:ext>
              </a:extLst>
            </p:cNvPr>
            <p:cNvSpPr txBox="1"/>
            <p:nvPr/>
          </p:nvSpPr>
          <p:spPr>
            <a:xfrm>
              <a:off x="3963221" y="4878206"/>
              <a:ext cx="2024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Config</a:t>
              </a:r>
              <a:endParaRPr lang="zh-CN" altLang="en-US" sz="2800" b="1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9C181FA-8034-C693-7B22-0E5FCC1FF0BD}"/>
                </a:ext>
              </a:extLst>
            </p:cNvPr>
            <p:cNvSpPr txBox="1"/>
            <p:nvPr/>
          </p:nvSpPr>
          <p:spPr>
            <a:xfrm>
              <a:off x="3980314" y="2435154"/>
              <a:ext cx="2024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Logic</a:t>
              </a:r>
              <a:endParaRPr lang="zh-CN" altLang="en-US" sz="2800" b="1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F1CC870-C7EE-F4B2-C3D3-9B6DD352D541}"/>
                </a:ext>
              </a:extLst>
            </p:cNvPr>
            <p:cNvSpPr txBox="1"/>
            <p:nvPr/>
          </p:nvSpPr>
          <p:spPr>
            <a:xfrm>
              <a:off x="6338311" y="2512098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UDP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ED72260-247B-D787-86E2-C3BEDF7A10E1}"/>
                </a:ext>
              </a:extLst>
            </p:cNvPr>
            <p:cNvSpPr txBox="1"/>
            <p:nvPr/>
          </p:nvSpPr>
          <p:spPr>
            <a:xfrm>
              <a:off x="259395" y="3372323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TIM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51E518-37A2-8A22-63B8-8C58079852A5}"/>
                </a:ext>
              </a:extLst>
            </p:cNvPr>
            <p:cNvSpPr txBox="1"/>
            <p:nvPr/>
          </p:nvSpPr>
          <p:spPr>
            <a:xfrm>
              <a:off x="219409" y="1930408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GMS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150FDA3-5C41-E276-089F-09E2215FB0CE}"/>
                </a:ext>
              </a:extLst>
            </p:cNvPr>
            <p:cNvSpPr txBox="1"/>
            <p:nvPr/>
          </p:nvSpPr>
          <p:spPr>
            <a:xfrm>
              <a:off x="226948" y="1450655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ELE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3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>
            <a:extLst>
              <a:ext uri="{FF2B5EF4-FFF2-40B4-BE49-F238E27FC236}">
                <a16:creationId xmlns:a16="http://schemas.microsoft.com/office/drawing/2014/main" id="{D63AE423-6D93-3051-C626-E78027ED70F8}"/>
              </a:ext>
            </a:extLst>
          </p:cNvPr>
          <p:cNvGrpSpPr/>
          <p:nvPr/>
        </p:nvGrpSpPr>
        <p:grpSpPr>
          <a:xfrm>
            <a:off x="3516717" y="890731"/>
            <a:ext cx="4558487" cy="1818986"/>
            <a:chOff x="4912867" y="1977604"/>
            <a:chExt cx="4558487" cy="1818986"/>
          </a:xfrm>
        </p:grpSpPr>
        <p:sp>
          <p:nvSpPr>
            <p:cNvPr id="18" name="Rectangle: Diagonal Corners Snipped 1">
              <a:extLst>
                <a:ext uri="{FF2B5EF4-FFF2-40B4-BE49-F238E27FC236}">
                  <a16:creationId xmlns:a16="http://schemas.microsoft.com/office/drawing/2014/main" id="{10236511-A297-F1BA-AF33-ADCE8D8DEA9B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A52D4D6-859D-B444-39F3-378590799938}"/>
                </a:ext>
              </a:extLst>
            </p:cNvPr>
            <p:cNvSpPr/>
            <p:nvPr/>
          </p:nvSpPr>
          <p:spPr>
            <a:xfrm>
              <a:off x="5099644" y="2409325"/>
              <a:ext cx="4371710" cy="12618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79B94B8A-0C33-4689-FDF0-97CE3F7FBBD6}"/>
                </a:ext>
              </a:extLst>
            </p:cNvPr>
            <p:cNvSpPr/>
            <p:nvPr/>
          </p:nvSpPr>
          <p:spPr>
            <a:xfrm>
              <a:off x="7493964" y="2019154"/>
              <a:ext cx="17475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3" name="Tabelle 35">
            <a:extLst>
              <a:ext uri="{FF2B5EF4-FFF2-40B4-BE49-F238E27FC236}">
                <a16:creationId xmlns:a16="http://schemas.microsoft.com/office/drawing/2014/main" id="{0E3EC573-9ADD-4E78-C7AC-ECDC0322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16451"/>
              </p:ext>
            </p:extLst>
          </p:nvPr>
        </p:nvGraphicFramePr>
        <p:xfrm>
          <a:off x="3516717" y="2974507"/>
          <a:ext cx="4558487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8198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3360289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Dynamic discovery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parameter setter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parameter getter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REDIRECT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 forwarding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Raise 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method invocation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6228965-9B50-3EAF-80C6-8615F392DA12}"/>
              </a:ext>
            </a:extLst>
          </p:cNvPr>
          <p:cNvGrpSpPr/>
          <p:nvPr/>
        </p:nvGrpSpPr>
        <p:grpSpPr>
          <a:xfrm>
            <a:off x="2237480" y="283214"/>
            <a:ext cx="7838780" cy="6299308"/>
            <a:chOff x="2237480" y="283214"/>
            <a:chExt cx="7838780" cy="6299308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36926AAF-07C9-0CD9-9D4C-03400C136E56}"/>
                </a:ext>
              </a:extLst>
            </p:cNvPr>
            <p:cNvSpPr/>
            <p:nvPr/>
          </p:nvSpPr>
          <p:spPr>
            <a:xfrm>
              <a:off x="4488061" y="1883792"/>
              <a:ext cx="3215878" cy="309041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6E0AFE0-25BA-C7AE-DDDF-CB5A8FBB44C9}"/>
                </a:ext>
              </a:extLst>
            </p:cNvPr>
            <p:cNvSpPr/>
            <p:nvPr/>
          </p:nvSpPr>
          <p:spPr>
            <a:xfrm>
              <a:off x="3943350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8D4E099-7A3C-F860-175E-7358106C09B6}"/>
                </a:ext>
              </a:extLst>
            </p:cNvPr>
            <p:cNvSpPr/>
            <p:nvPr/>
          </p:nvSpPr>
          <p:spPr>
            <a:xfrm>
              <a:off x="5478066" y="1437308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C26214-C833-9E00-49DD-CD0C0031197C}"/>
                </a:ext>
              </a:extLst>
            </p:cNvPr>
            <p:cNvSpPr/>
            <p:nvPr/>
          </p:nvSpPr>
          <p:spPr>
            <a:xfrm>
              <a:off x="5478066" y="4527723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83D0F0B-5D3D-BA5D-15E2-9BFD672B3D9D}"/>
                </a:ext>
              </a:extLst>
            </p:cNvPr>
            <p:cNvSpPr/>
            <p:nvPr/>
          </p:nvSpPr>
          <p:spPr>
            <a:xfrm>
              <a:off x="7086005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11" name="Geschweifte Klammer links 10">
              <a:extLst>
                <a:ext uri="{FF2B5EF4-FFF2-40B4-BE49-F238E27FC236}">
                  <a16:creationId xmlns:a16="http://schemas.microsoft.com/office/drawing/2014/main" id="{5AC91F23-0958-27FD-58A2-ED16CA29688A}"/>
                </a:ext>
              </a:extLst>
            </p:cNvPr>
            <p:cNvSpPr/>
            <p:nvPr/>
          </p:nvSpPr>
          <p:spPr>
            <a:xfrm rot="16200000">
              <a:off x="5782271" y="160363"/>
              <a:ext cx="607219" cy="2000250"/>
            </a:xfrm>
            <a:prstGeom prst="lef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4DC9FA7F-7EBF-2130-5E04-7B14432DC006}"/>
                </a:ext>
              </a:extLst>
            </p:cNvPr>
            <p:cNvSpPr/>
            <p:nvPr/>
          </p:nvSpPr>
          <p:spPr>
            <a:xfrm rot="10800000">
              <a:off x="3336131" y="2428874"/>
              <a:ext cx="607219" cy="2000250"/>
            </a:xfrm>
            <a:prstGeom prst="lef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Geschweifte Klammer links 12">
              <a:extLst>
                <a:ext uri="{FF2B5EF4-FFF2-40B4-BE49-F238E27FC236}">
                  <a16:creationId xmlns:a16="http://schemas.microsoft.com/office/drawing/2014/main" id="{633B582C-014D-873D-AE56-C2A7B8F6D643}"/>
                </a:ext>
              </a:extLst>
            </p:cNvPr>
            <p:cNvSpPr/>
            <p:nvPr/>
          </p:nvSpPr>
          <p:spPr>
            <a:xfrm>
              <a:off x="8321873" y="2428874"/>
              <a:ext cx="607219" cy="2000250"/>
            </a:xfrm>
            <a:prstGeom prst="lef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F27E2368-60CC-162C-FEA3-001A0F0F7B56}"/>
                </a:ext>
              </a:extLst>
            </p:cNvPr>
            <p:cNvSpPr/>
            <p:nvPr/>
          </p:nvSpPr>
          <p:spPr>
            <a:xfrm rot="5400000">
              <a:off x="5782270" y="4724176"/>
              <a:ext cx="607219" cy="2000250"/>
            </a:xfrm>
            <a:prstGeom prst="lef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Stern: 5 Zacken 14">
              <a:extLst>
                <a:ext uri="{FF2B5EF4-FFF2-40B4-BE49-F238E27FC236}">
                  <a16:creationId xmlns:a16="http://schemas.microsoft.com/office/drawing/2014/main" id="{0A2F9FC3-0EE6-4309-3669-1449865D2038}"/>
                </a:ext>
              </a:extLst>
            </p:cNvPr>
            <p:cNvSpPr/>
            <p:nvPr/>
          </p:nvSpPr>
          <p:spPr>
            <a:xfrm>
              <a:off x="4791373" y="2717304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E8418B-FA52-3101-22F2-9DB9EB0EBDFA}"/>
                </a:ext>
              </a:extLst>
            </p:cNvPr>
            <p:cNvSpPr/>
            <p:nvPr/>
          </p:nvSpPr>
          <p:spPr>
            <a:xfrm>
              <a:off x="2237480" y="2581274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34791E4-F28B-BB9C-0EFB-F0EBBA9CDC64}"/>
                </a:ext>
              </a:extLst>
            </p:cNvPr>
            <p:cNvSpPr/>
            <p:nvPr/>
          </p:nvSpPr>
          <p:spPr>
            <a:xfrm>
              <a:off x="2237480" y="3712368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0E7299A-3611-4F66-21B9-F33287372507}"/>
                </a:ext>
              </a:extLst>
            </p:cNvPr>
            <p:cNvSpPr/>
            <p:nvPr/>
          </p:nvSpPr>
          <p:spPr>
            <a:xfrm>
              <a:off x="2237480" y="3145632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9F0EE96-5850-F1E2-4360-AFFEA4746D56}"/>
                </a:ext>
              </a:extLst>
            </p:cNvPr>
            <p:cNvSpPr/>
            <p:nvPr/>
          </p:nvSpPr>
          <p:spPr>
            <a:xfrm>
              <a:off x="8840392" y="2655091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05093C8-CB56-9358-C980-A2CC00E22F60}"/>
                </a:ext>
              </a:extLst>
            </p:cNvPr>
            <p:cNvSpPr/>
            <p:nvPr/>
          </p:nvSpPr>
          <p:spPr>
            <a:xfrm>
              <a:off x="8840392" y="3786185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B5E8559-70E6-A06D-6E37-46528744BA94}"/>
                </a:ext>
              </a:extLst>
            </p:cNvPr>
            <p:cNvSpPr/>
            <p:nvPr/>
          </p:nvSpPr>
          <p:spPr>
            <a:xfrm>
              <a:off x="8840392" y="3219449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9E04525-1344-3B8A-EDB1-B794046702B1}"/>
                </a:ext>
              </a:extLst>
            </p:cNvPr>
            <p:cNvSpPr/>
            <p:nvPr/>
          </p:nvSpPr>
          <p:spPr>
            <a:xfrm>
              <a:off x="4514850" y="6075314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B3E222B-413C-49EC-B46D-3901F802482D}"/>
                </a:ext>
              </a:extLst>
            </p:cNvPr>
            <p:cNvSpPr/>
            <p:nvPr/>
          </p:nvSpPr>
          <p:spPr>
            <a:xfrm>
              <a:off x="6337399" y="6072930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0AE5F4E-2968-ADB9-5028-799ECE716782}"/>
                </a:ext>
              </a:extLst>
            </p:cNvPr>
            <p:cNvSpPr/>
            <p:nvPr/>
          </p:nvSpPr>
          <p:spPr>
            <a:xfrm>
              <a:off x="5768278" y="6091983"/>
              <a:ext cx="642344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E9AC9AB-3194-CB4B-6B60-6DE4C49B526F}"/>
                </a:ext>
              </a:extLst>
            </p:cNvPr>
            <p:cNvSpPr/>
            <p:nvPr/>
          </p:nvSpPr>
          <p:spPr>
            <a:xfrm>
              <a:off x="4588073" y="285598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475EAB-6584-4CCF-1F92-0739CDC34CEE}"/>
                </a:ext>
              </a:extLst>
            </p:cNvPr>
            <p:cNvSpPr/>
            <p:nvPr/>
          </p:nvSpPr>
          <p:spPr>
            <a:xfrm>
              <a:off x="6410622" y="283214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3377F5C-0221-2948-2169-5C2B6FE7DF14}"/>
                </a:ext>
              </a:extLst>
            </p:cNvPr>
            <p:cNvSpPr/>
            <p:nvPr/>
          </p:nvSpPr>
          <p:spPr>
            <a:xfrm>
              <a:off x="5841501" y="302267"/>
              <a:ext cx="642344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9A30A4A9-FEFD-FB81-66B1-ED9286873305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5179218" y="3428999"/>
              <a:ext cx="1906787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D9CFC53-889C-7D8C-8FB3-261A9803571E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6096000" y="2330276"/>
              <a:ext cx="0" cy="21974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55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908F0EB-FD35-4479-A708-6CF5C6E3F6C1}"/>
              </a:ext>
            </a:extLst>
          </p:cNvPr>
          <p:cNvGrpSpPr/>
          <p:nvPr/>
        </p:nvGrpSpPr>
        <p:grpSpPr>
          <a:xfrm>
            <a:off x="2467402" y="874291"/>
            <a:ext cx="7329954" cy="5359378"/>
            <a:chOff x="2467402" y="874291"/>
            <a:chExt cx="7329954" cy="535937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6E0AFE0-25BA-C7AE-DDDF-CB5A8FBB44C9}"/>
                </a:ext>
              </a:extLst>
            </p:cNvPr>
            <p:cNvSpPr/>
            <p:nvPr/>
          </p:nvSpPr>
          <p:spPr>
            <a:xfrm>
              <a:off x="5250656" y="2650332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8D4E099-7A3C-F860-175E-7358106C09B6}"/>
                </a:ext>
              </a:extLst>
            </p:cNvPr>
            <p:cNvSpPr/>
            <p:nvPr/>
          </p:nvSpPr>
          <p:spPr>
            <a:xfrm>
              <a:off x="6785372" y="110512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15" name="Stern: 5 Zacken 14">
              <a:extLst>
                <a:ext uri="{FF2B5EF4-FFF2-40B4-BE49-F238E27FC236}">
                  <a16:creationId xmlns:a16="http://schemas.microsoft.com/office/drawing/2014/main" id="{0A2F9FC3-0EE6-4309-3669-1449865D2038}"/>
                </a:ext>
              </a:extLst>
            </p:cNvPr>
            <p:cNvSpPr/>
            <p:nvPr/>
          </p:nvSpPr>
          <p:spPr>
            <a:xfrm>
              <a:off x="6098679" y="238512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64C1C543-0A68-EF28-F6FF-031C12048930}"/>
                </a:ext>
              </a:extLst>
            </p:cNvPr>
            <p:cNvCxnSpPr>
              <a:cxnSpLocks/>
              <a:stCxn id="8" idx="2"/>
              <a:endCxn id="4" idx="3"/>
            </p:cNvCxnSpPr>
            <p:nvPr/>
          </p:nvCxnSpPr>
          <p:spPr>
            <a:xfrm flipH="1">
              <a:off x="6486524" y="1998093"/>
              <a:ext cx="916782" cy="109872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36037DF4-A8FE-DA28-90DC-B2DACAEA89C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6828235" y="4987900"/>
              <a:ext cx="1434404" cy="75284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EF1A1B2-2FD3-55FE-052C-044A5C613A5E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V="1">
              <a:off x="6440090" y="4987900"/>
              <a:ext cx="388145" cy="75523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649EBBF3-0FF1-C0E2-DB67-B659F4FE79AC}"/>
                </a:ext>
              </a:extLst>
            </p:cNvPr>
            <p:cNvCxnSpPr>
              <a:cxnSpLocks/>
              <a:stCxn id="4" idx="3"/>
              <a:endCxn id="9" idx="0"/>
            </p:cNvCxnSpPr>
            <p:nvPr/>
          </p:nvCxnSpPr>
          <p:spPr>
            <a:xfrm>
              <a:off x="6486524" y="3096816"/>
              <a:ext cx="341711" cy="99811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A1C22E8-BA92-4EF3-4A5C-1AE923FC91E9}"/>
                </a:ext>
              </a:extLst>
            </p:cNvPr>
            <p:cNvGrpSpPr/>
            <p:nvPr/>
          </p:nvGrpSpPr>
          <p:grpSpPr>
            <a:xfrm>
              <a:off x="2601811" y="1105125"/>
              <a:ext cx="6278762" cy="5128544"/>
              <a:chOff x="1294505" y="1437309"/>
              <a:chExt cx="6278762" cy="512854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3BE8418B-FA52-3101-22F2-9DB9EB0EBDFA}"/>
                  </a:ext>
                </a:extLst>
              </p:cNvPr>
              <p:cNvSpPr/>
              <p:nvPr/>
            </p:nvSpPr>
            <p:spPr>
              <a:xfrm>
                <a:off x="1294505" y="2470545"/>
                <a:ext cx="1235868" cy="490539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2070E8A9-65BC-C2ED-BF93-D33E2C531D84}"/>
                  </a:ext>
                </a:extLst>
              </p:cNvPr>
              <p:cNvSpPr/>
              <p:nvPr/>
            </p:nvSpPr>
            <p:spPr>
              <a:xfrm>
                <a:off x="3943350" y="29825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2400" b="1" dirty="0"/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712EEC66-3DA1-8482-A417-AD60DBE43B9C}"/>
                  </a:ext>
                </a:extLst>
              </p:cNvPr>
              <p:cNvSpPr/>
              <p:nvPr/>
            </p:nvSpPr>
            <p:spPr>
              <a:xfrm>
                <a:off x="5478066" y="1437309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2400" b="1" dirty="0"/>
              </a:p>
            </p:txBody>
          </p:sp>
          <p:sp>
            <p:nvSpPr>
              <p:cNvPr id="81" name="Stern: 5 Zacken 80">
                <a:extLst>
                  <a:ext uri="{FF2B5EF4-FFF2-40B4-BE49-F238E27FC236}">
                    <a16:creationId xmlns:a16="http://schemas.microsoft.com/office/drawing/2014/main" id="{4DA53FAB-E7F5-B8C9-BBC4-46F3619841DA}"/>
                  </a:ext>
                </a:extLst>
              </p:cNvPr>
              <p:cNvSpPr/>
              <p:nvPr/>
            </p:nvSpPr>
            <p:spPr>
              <a:xfrm>
                <a:off x="4791373" y="2717305"/>
                <a:ext cx="588762" cy="530422"/>
              </a:xfrm>
              <a:prstGeom prst="star5">
                <a:avLst>
                  <a:gd name="adj" fmla="val 30109"/>
                  <a:gd name="hf" fmla="val 105146"/>
                  <a:gd name="vf" fmla="val 11055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DB3E222B-413C-49EC-B46D-3901F802482D}"/>
                  </a:ext>
                </a:extLst>
              </p:cNvPr>
              <p:cNvSpPr/>
              <p:nvPr/>
            </p:nvSpPr>
            <p:spPr>
              <a:xfrm>
                <a:off x="6337399" y="6072930"/>
                <a:ext cx="1235868" cy="490539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72C26214-C833-9E00-49DD-CD0C0031197C}"/>
                  </a:ext>
                </a:extLst>
              </p:cNvPr>
              <p:cNvSpPr/>
              <p:nvPr/>
            </p:nvSpPr>
            <p:spPr>
              <a:xfrm>
                <a:off x="4902995" y="44271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2400" b="1" dirty="0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29E04525-1344-3B8A-EDB1-B794046702B1}"/>
                  </a:ext>
                </a:extLst>
              </p:cNvPr>
              <p:cNvSpPr/>
              <p:nvPr/>
            </p:nvSpPr>
            <p:spPr>
              <a:xfrm>
                <a:off x="4514850" y="6075314"/>
                <a:ext cx="1235868" cy="490539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" name="Verbinder: gekrümmt 2">
              <a:extLst>
                <a:ext uri="{FF2B5EF4-FFF2-40B4-BE49-F238E27FC236}">
                  <a16:creationId xmlns:a16="http://schemas.microsoft.com/office/drawing/2014/main" id="{8FBAA9B9-D8FA-04A4-35A4-F9EF304D7556}"/>
                </a:ext>
              </a:extLst>
            </p:cNvPr>
            <p:cNvCxnSpPr>
              <a:cxnSpLocks/>
              <a:stCxn id="26" idx="1"/>
              <a:endCxn id="79" idx="1"/>
            </p:cNvCxnSpPr>
            <p:nvPr/>
          </p:nvCxnSpPr>
          <p:spPr>
            <a:xfrm rot="10800000">
              <a:off x="5250656" y="3096816"/>
              <a:ext cx="571500" cy="2891584"/>
            </a:xfrm>
            <a:prstGeom prst="curvedConnector3">
              <a:avLst>
                <a:gd name="adj1" fmla="val 14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Verbinder: gekrümmt 6">
              <a:extLst>
                <a:ext uri="{FF2B5EF4-FFF2-40B4-BE49-F238E27FC236}">
                  <a16:creationId xmlns:a16="http://schemas.microsoft.com/office/drawing/2014/main" id="{94C9D848-AEE6-9DD0-D5FC-848D99EBB57D}"/>
                </a:ext>
              </a:extLst>
            </p:cNvPr>
            <p:cNvCxnSpPr>
              <a:cxnSpLocks/>
              <a:stCxn id="27" idx="0"/>
              <a:endCxn id="79" idx="3"/>
            </p:cNvCxnSpPr>
            <p:nvPr/>
          </p:nvCxnSpPr>
          <p:spPr>
            <a:xfrm rot="16200000" flipV="1">
              <a:off x="6052617" y="3530723"/>
              <a:ext cx="2643930" cy="1776115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er: gekrümmt 11">
              <a:extLst>
                <a:ext uri="{FF2B5EF4-FFF2-40B4-BE49-F238E27FC236}">
                  <a16:creationId xmlns:a16="http://schemas.microsoft.com/office/drawing/2014/main" id="{D1725F72-1D1F-24D5-7025-2662559F7712}"/>
                </a:ext>
              </a:extLst>
            </p:cNvPr>
            <p:cNvCxnSpPr>
              <a:cxnSpLocks/>
              <a:stCxn id="9" idx="1"/>
              <a:endCxn id="79" idx="2"/>
            </p:cNvCxnSpPr>
            <p:nvPr/>
          </p:nvCxnSpPr>
          <p:spPr>
            <a:xfrm rot="10800000">
              <a:off x="5868591" y="3543300"/>
              <a:ext cx="341711" cy="998116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krümmt 16">
              <a:extLst>
                <a:ext uri="{FF2B5EF4-FFF2-40B4-BE49-F238E27FC236}">
                  <a16:creationId xmlns:a16="http://schemas.microsoft.com/office/drawing/2014/main" id="{6CB47300-AE5B-E388-E870-100D1C1A127D}"/>
                </a:ext>
              </a:extLst>
            </p:cNvPr>
            <p:cNvCxnSpPr>
              <a:cxnSpLocks/>
              <a:stCxn id="80" idx="1"/>
              <a:endCxn id="79" idx="0"/>
            </p:cNvCxnSpPr>
            <p:nvPr/>
          </p:nvCxnSpPr>
          <p:spPr>
            <a:xfrm rot="10800000" flipV="1">
              <a:off x="5868590" y="1551608"/>
              <a:ext cx="916782" cy="1098723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krümmt 19">
              <a:extLst>
                <a:ext uri="{FF2B5EF4-FFF2-40B4-BE49-F238E27FC236}">
                  <a16:creationId xmlns:a16="http://schemas.microsoft.com/office/drawing/2014/main" id="{B852C05E-9276-2C9C-472D-B0F56172C4B8}"/>
                </a:ext>
              </a:extLst>
            </p:cNvPr>
            <p:cNvCxnSpPr>
              <a:cxnSpLocks/>
              <a:stCxn id="79" idx="1"/>
              <a:endCxn id="16" idx="2"/>
            </p:cNvCxnSpPr>
            <p:nvPr/>
          </p:nvCxnSpPr>
          <p:spPr>
            <a:xfrm rot="10800000">
              <a:off x="3219746" y="2628900"/>
              <a:ext cx="2030911" cy="467916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krümmt 22">
              <a:extLst>
                <a:ext uri="{FF2B5EF4-FFF2-40B4-BE49-F238E27FC236}">
                  <a16:creationId xmlns:a16="http://schemas.microsoft.com/office/drawing/2014/main" id="{60123EF5-3B84-826B-9B37-4D6B6127618E}"/>
                </a:ext>
              </a:extLst>
            </p:cNvPr>
            <p:cNvCxnSpPr>
              <a:cxnSpLocks/>
              <a:stCxn id="16" idx="0"/>
              <a:endCxn id="80" idx="0"/>
            </p:cNvCxnSpPr>
            <p:nvPr/>
          </p:nvCxnSpPr>
          <p:spPr>
            <a:xfrm rot="5400000" flipH="1" flipV="1">
              <a:off x="4794907" y="-470037"/>
              <a:ext cx="1033236" cy="4183561"/>
            </a:xfrm>
            <a:prstGeom prst="curvedConnector3">
              <a:avLst>
                <a:gd name="adj1" fmla="val 130422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E3C51FD-D247-735D-FF79-78B05594841F}"/>
                </a:ext>
              </a:extLst>
            </p:cNvPr>
            <p:cNvSpPr txBox="1"/>
            <p:nvPr/>
          </p:nvSpPr>
          <p:spPr>
            <a:xfrm>
              <a:off x="8021240" y="4149812"/>
              <a:ext cx="1776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75000"/>
                    </a:schemeClr>
                  </a:solidFill>
                </a:rPr>
                <a:t>2. Forward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816C256-EB56-99AF-B7A4-3CBEA20118E3}"/>
                </a:ext>
              </a:extLst>
            </p:cNvPr>
            <p:cNvSpPr txBox="1"/>
            <p:nvPr/>
          </p:nvSpPr>
          <p:spPr>
            <a:xfrm>
              <a:off x="3271182" y="3081635"/>
              <a:ext cx="1633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</a:rPr>
                <a:t>3. Assign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2484981-CB9C-3167-12C6-39DBD52F7A5B}"/>
                </a:ext>
              </a:extLst>
            </p:cNvPr>
            <p:cNvSpPr txBox="1"/>
            <p:nvPr/>
          </p:nvSpPr>
          <p:spPr>
            <a:xfrm>
              <a:off x="4185586" y="874291"/>
              <a:ext cx="1633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7030A0"/>
                  </a:solidFill>
                </a:rPr>
                <a:t>4. Join</a:t>
              </a:r>
            </a:p>
          </p:txBody>
        </p:sp>
        <p:cxnSp>
          <p:nvCxnSpPr>
            <p:cNvPr id="34" name="Verbinder: gekrümmt 33">
              <a:extLst>
                <a:ext uri="{FF2B5EF4-FFF2-40B4-BE49-F238E27FC236}">
                  <a16:creationId xmlns:a16="http://schemas.microsoft.com/office/drawing/2014/main" id="{C13D8CFD-84FA-D08F-3E47-3A94898AC225}"/>
                </a:ext>
              </a:extLst>
            </p:cNvPr>
            <p:cNvCxnSpPr>
              <a:cxnSpLocks/>
              <a:stCxn id="80" idx="1"/>
              <a:endCxn id="16" idx="3"/>
            </p:cNvCxnSpPr>
            <p:nvPr/>
          </p:nvCxnSpPr>
          <p:spPr>
            <a:xfrm rot="10800000" flipV="1">
              <a:off x="3837680" y="1551609"/>
              <a:ext cx="2947693" cy="832022"/>
            </a:xfrm>
            <a:prstGeom prst="curvedConnector3">
              <a:avLst>
                <a:gd name="adj1" fmla="val 33035"/>
              </a:avLst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1A99687-8EE4-A135-BB7D-8A35FCAAD563}"/>
                </a:ext>
              </a:extLst>
            </p:cNvPr>
            <p:cNvSpPr txBox="1"/>
            <p:nvPr/>
          </p:nvSpPr>
          <p:spPr>
            <a:xfrm>
              <a:off x="3947143" y="1731467"/>
              <a:ext cx="1633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5. Accept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0F0B0D5-5496-3586-43B1-C91CB87C981B}"/>
                </a:ext>
              </a:extLst>
            </p:cNvPr>
            <p:cNvSpPr txBox="1"/>
            <p:nvPr/>
          </p:nvSpPr>
          <p:spPr>
            <a:xfrm>
              <a:off x="2467402" y="5750642"/>
              <a:ext cx="1921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1. Discovery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4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B7B415D-4F57-44AF-95CD-42A956AF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5325" y="1430257"/>
            <a:ext cx="1901219" cy="8079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0C9A254-C383-D193-136C-683FD41C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1825" y="2621023"/>
            <a:ext cx="1901219" cy="8079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EE585C-1CE1-0833-8D60-B6036D84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17419" y="2621023"/>
            <a:ext cx="1901219" cy="8079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23C2C44-44C9-2A5F-EE2A-7E8B547471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14997" y="3918663"/>
            <a:ext cx="1901219" cy="8079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A92D2E-40CD-6A26-BBBF-FB7079F9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1963" y="3918663"/>
            <a:ext cx="1901219" cy="80797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6203C38-5A40-45F5-D4FA-D2384CD6C171}"/>
              </a:ext>
            </a:extLst>
          </p:cNvPr>
          <p:cNvSpPr/>
          <p:nvPr/>
        </p:nvSpPr>
        <p:spPr>
          <a:xfrm>
            <a:off x="5401240" y="137258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C1405D3-0CE2-5FB9-8DB3-F8DD1921B3C3}"/>
              </a:ext>
            </a:extLst>
          </p:cNvPr>
          <p:cNvSpPr/>
          <p:nvPr/>
        </p:nvSpPr>
        <p:spPr>
          <a:xfrm>
            <a:off x="4067740" y="256334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291C3-AEF4-1D2D-626C-EB7D2507D3D5}"/>
              </a:ext>
            </a:extLst>
          </p:cNvPr>
          <p:cNvSpPr/>
          <p:nvPr/>
        </p:nvSpPr>
        <p:spPr>
          <a:xfrm>
            <a:off x="6683334" y="256334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BDD7AA-4CD4-5170-486C-4F31958A52F2}"/>
              </a:ext>
            </a:extLst>
          </p:cNvPr>
          <p:cNvSpPr/>
          <p:nvPr/>
        </p:nvSpPr>
        <p:spPr>
          <a:xfrm>
            <a:off x="2703760" y="38609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792F57E-EF06-A406-2849-55E48E43A4EB}"/>
              </a:ext>
            </a:extLst>
          </p:cNvPr>
          <p:cNvSpPr/>
          <p:nvPr/>
        </p:nvSpPr>
        <p:spPr>
          <a:xfrm>
            <a:off x="5116546" y="38609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D71B266-1FB6-9E0B-732D-C986FA0EB18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352434" y="2295910"/>
            <a:ext cx="1333500" cy="2674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44C775F-9463-A3F8-2267-9EACA369BF7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685934" y="2295910"/>
            <a:ext cx="1282094" cy="2674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CC3BD3E-91D1-69EA-4BBB-D7DF72AAFEBF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2988454" y="3486676"/>
            <a:ext cx="1363980" cy="3743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BDD0074-402E-C1B8-1994-20FFA3124CDB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H="1" flipV="1">
            <a:off x="4352434" y="3486676"/>
            <a:ext cx="1048806" cy="3743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B0DCDF7-72DA-80DA-8935-B5AD2A4A756F}"/>
              </a:ext>
            </a:extLst>
          </p:cNvPr>
          <p:cNvSpPr/>
          <p:nvPr/>
        </p:nvSpPr>
        <p:spPr>
          <a:xfrm>
            <a:off x="6898640" y="1619465"/>
            <a:ext cx="1097280" cy="42956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2D9C689A-5656-C8E7-567C-E823875E4603}"/>
              </a:ext>
            </a:extLst>
          </p:cNvPr>
          <p:cNvSpPr/>
          <p:nvPr/>
        </p:nvSpPr>
        <p:spPr>
          <a:xfrm rot="10800000">
            <a:off x="6898640" y="4107871"/>
            <a:ext cx="1097280" cy="42956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B7C7F68-CDFA-C8E2-432D-CB78531B9A27}"/>
              </a:ext>
            </a:extLst>
          </p:cNvPr>
          <p:cNvSpPr/>
          <p:nvPr/>
        </p:nvSpPr>
        <p:spPr>
          <a:xfrm>
            <a:off x="6785266" y="1155374"/>
            <a:ext cx="14302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heappop</a:t>
            </a:r>
            <a:endParaRPr lang="de-DE" altLang="zh-CN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A99F8A6-6911-6C0C-1B66-5554EBD02D93}"/>
              </a:ext>
            </a:extLst>
          </p:cNvPr>
          <p:cNvSpPr/>
          <p:nvPr/>
        </p:nvSpPr>
        <p:spPr>
          <a:xfrm>
            <a:off x="6731681" y="3665551"/>
            <a:ext cx="15520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heappush</a:t>
            </a:r>
            <a:endParaRPr lang="de-DE" altLang="zh-CN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69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DAE1303D-0F98-8DB4-35EB-DB58DF71CA7B}"/>
              </a:ext>
            </a:extLst>
          </p:cNvPr>
          <p:cNvGrpSpPr/>
          <p:nvPr/>
        </p:nvGrpSpPr>
        <p:grpSpPr>
          <a:xfrm>
            <a:off x="1358437" y="1345849"/>
            <a:ext cx="4878947" cy="4166301"/>
            <a:chOff x="1108405" y="1062662"/>
            <a:chExt cx="4878947" cy="4166301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E9335118-10E4-A97D-28CE-ED5244FC84EB}"/>
                </a:ext>
              </a:extLst>
            </p:cNvPr>
            <p:cNvCxnSpPr/>
            <p:nvPr/>
          </p:nvCxnSpPr>
          <p:spPr>
            <a:xfrm>
              <a:off x="1399212" y="1071301"/>
              <a:ext cx="0" cy="4157662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4E7F929-CE93-0A7A-9541-D469D745FF27}"/>
                </a:ext>
              </a:extLst>
            </p:cNvPr>
            <p:cNvSpPr/>
            <p:nvPr/>
          </p:nvSpPr>
          <p:spPr>
            <a:xfrm>
              <a:off x="1272411" y="1545398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2F37457-62E5-F25A-C090-142DC4343E32}"/>
                </a:ext>
              </a:extLst>
            </p:cNvPr>
            <p:cNvSpPr/>
            <p:nvPr/>
          </p:nvSpPr>
          <p:spPr>
            <a:xfrm>
              <a:off x="1272411" y="2479768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949AF85-DABA-4E5C-7BAD-9D9FC5A42A88}"/>
                </a:ext>
              </a:extLst>
            </p:cNvPr>
            <p:cNvSpPr/>
            <p:nvPr/>
          </p:nvSpPr>
          <p:spPr>
            <a:xfrm>
              <a:off x="1272411" y="3414138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DFC3CCE-B76C-9526-54CE-650426AD65F3}"/>
                </a:ext>
              </a:extLst>
            </p:cNvPr>
            <p:cNvSpPr/>
            <p:nvPr/>
          </p:nvSpPr>
          <p:spPr>
            <a:xfrm>
              <a:off x="1272411" y="4348508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120E9A97-B0E3-AA2C-12CD-BB66D8D0194B}"/>
                </a:ext>
              </a:extLst>
            </p:cNvPr>
            <p:cNvCxnSpPr/>
            <p:nvPr/>
          </p:nvCxnSpPr>
          <p:spPr>
            <a:xfrm>
              <a:off x="2564460" y="1062662"/>
              <a:ext cx="0" cy="4157662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B0E4089-5F32-6F73-5EB7-3B67F0D755B6}"/>
                </a:ext>
              </a:extLst>
            </p:cNvPr>
            <p:cNvSpPr/>
            <p:nvPr/>
          </p:nvSpPr>
          <p:spPr>
            <a:xfrm>
              <a:off x="2437659" y="153675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75C12DD-AC0A-4287-DADE-BDE223AEEA73}"/>
                </a:ext>
              </a:extLst>
            </p:cNvPr>
            <p:cNvSpPr/>
            <p:nvPr/>
          </p:nvSpPr>
          <p:spPr>
            <a:xfrm>
              <a:off x="2437659" y="247112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51178A3-783D-28B3-7353-E25B6D858020}"/>
                </a:ext>
              </a:extLst>
            </p:cNvPr>
            <p:cNvSpPr/>
            <p:nvPr/>
          </p:nvSpPr>
          <p:spPr>
            <a:xfrm>
              <a:off x="2437659" y="340549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6D30A410-A563-A600-9838-B7DDFD835F1C}"/>
                </a:ext>
              </a:extLst>
            </p:cNvPr>
            <p:cNvSpPr/>
            <p:nvPr/>
          </p:nvSpPr>
          <p:spPr>
            <a:xfrm>
              <a:off x="2437659" y="433986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8C13D4-1E9B-A293-CB20-D3367638D45D}"/>
                </a:ext>
              </a:extLst>
            </p:cNvPr>
            <p:cNvCxnSpPr/>
            <p:nvPr/>
          </p:nvCxnSpPr>
          <p:spPr>
            <a:xfrm>
              <a:off x="3767101" y="1062662"/>
              <a:ext cx="0" cy="4157662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9112B56-9F54-7A0B-DEDD-6CD57C441757}"/>
                </a:ext>
              </a:extLst>
            </p:cNvPr>
            <p:cNvSpPr/>
            <p:nvPr/>
          </p:nvSpPr>
          <p:spPr>
            <a:xfrm>
              <a:off x="3640300" y="153675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8EB55F4-B4F5-789F-F428-69284183D4C0}"/>
                </a:ext>
              </a:extLst>
            </p:cNvPr>
            <p:cNvSpPr/>
            <p:nvPr/>
          </p:nvSpPr>
          <p:spPr>
            <a:xfrm>
              <a:off x="3640300" y="247112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E631901-7E13-FEE3-9B4F-E765157E9ACB}"/>
                </a:ext>
              </a:extLst>
            </p:cNvPr>
            <p:cNvSpPr/>
            <p:nvPr/>
          </p:nvSpPr>
          <p:spPr>
            <a:xfrm>
              <a:off x="3640300" y="340549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F1C40B4-34FC-B9D6-9F2E-493551229B73}"/>
                </a:ext>
              </a:extLst>
            </p:cNvPr>
            <p:cNvSpPr/>
            <p:nvPr/>
          </p:nvSpPr>
          <p:spPr>
            <a:xfrm>
              <a:off x="3640300" y="433986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Stern: 5 Zacken 25">
              <a:extLst>
                <a:ext uri="{FF2B5EF4-FFF2-40B4-BE49-F238E27FC236}">
                  <a16:creationId xmlns:a16="http://schemas.microsoft.com/office/drawing/2014/main" id="{96665A2B-7AD8-A9AB-D971-1B33FAB53826}"/>
                </a:ext>
              </a:extLst>
            </p:cNvPr>
            <p:cNvSpPr/>
            <p:nvPr/>
          </p:nvSpPr>
          <p:spPr>
            <a:xfrm>
              <a:off x="2277224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Stern: 5 Zacken 26">
              <a:extLst>
                <a:ext uri="{FF2B5EF4-FFF2-40B4-BE49-F238E27FC236}">
                  <a16:creationId xmlns:a16="http://schemas.microsoft.com/office/drawing/2014/main" id="{B40C0E61-763D-EEAA-6515-F29EFCBED945}"/>
                </a:ext>
              </a:extLst>
            </p:cNvPr>
            <p:cNvSpPr/>
            <p:nvPr/>
          </p:nvSpPr>
          <p:spPr>
            <a:xfrm>
              <a:off x="3469148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B57684F-D494-3AF7-6C24-C62477AFF14A}"/>
                </a:ext>
              </a:extLst>
            </p:cNvPr>
            <p:cNvCxnSpPr/>
            <p:nvPr/>
          </p:nvCxnSpPr>
          <p:spPr>
            <a:xfrm>
              <a:off x="5696543" y="1062662"/>
              <a:ext cx="0" cy="4157662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0C7A71E7-18D5-1C6D-1C32-1CECC59D4269}"/>
                </a:ext>
              </a:extLst>
            </p:cNvPr>
            <p:cNvSpPr/>
            <p:nvPr/>
          </p:nvSpPr>
          <p:spPr>
            <a:xfrm>
              <a:off x="5569742" y="153675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0993C0A-DDD2-3051-C6EB-70C25F9DC710}"/>
                </a:ext>
              </a:extLst>
            </p:cNvPr>
            <p:cNvSpPr/>
            <p:nvPr/>
          </p:nvSpPr>
          <p:spPr>
            <a:xfrm>
              <a:off x="5569742" y="247112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892487E5-01BF-1ACB-51D9-08A0E3C1294E}"/>
                </a:ext>
              </a:extLst>
            </p:cNvPr>
            <p:cNvSpPr/>
            <p:nvPr/>
          </p:nvSpPr>
          <p:spPr>
            <a:xfrm>
              <a:off x="5569742" y="340549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AC3A91D-8F2D-10DC-7127-CDEA92A7BAC3}"/>
                </a:ext>
              </a:extLst>
            </p:cNvPr>
            <p:cNvSpPr/>
            <p:nvPr/>
          </p:nvSpPr>
          <p:spPr>
            <a:xfrm>
              <a:off x="5569742" y="433986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Stern: 5 Zacken 32">
              <a:extLst>
                <a:ext uri="{FF2B5EF4-FFF2-40B4-BE49-F238E27FC236}">
                  <a16:creationId xmlns:a16="http://schemas.microsoft.com/office/drawing/2014/main" id="{75A71493-7B5A-F881-E693-F25FB08DFD31}"/>
                </a:ext>
              </a:extLst>
            </p:cNvPr>
            <p:cNvSpPr/>
            <p:nvPr/>
          </p:nvSpPr>
          <p:spPr>
            <a:xfrm>
              <a:off x="5398590" y="232736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52DB480-923E-9C88-02A1-7EFB59ED211A}"/>
                </a:ext>
              </a:extLst>
            </p:cNvPr>
            <p:cNvGrpSpPr/>
            <p:nvPr/>
          </p:nvGrpSpPr>
          <p:grpSpPr>
            <a:xfrm>
              <a:off x="1428413" y="1271541"/>
              <a:ext cx="632603" cy="934370"/>
              <a:chOff x="8074325" y="1871662"/>
              <a:chExt cx="632603" cy="934370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CEB1BBD4-8AFF-4AD7-314A-3B5A1C022FF7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8F6EAC1C-A81D-A426-79DA-3A6391A99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D96BCA31-98C3-4250-8D90-451830DC0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2A85B35B-9F83-F50A-C15F-87E9C4522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Stern: 5 Zacken 24">
              <a:extLst>
                <a:ext uri="{FF2B5EF4-FFF2-40B4-BE49-F238E27FC236}">
                  <a16:creationId xmlns:a16="http://schemas.microsoft.com/office/drawing/2014/main" id="{417136E4-6263-9203-B043-DD685842B4F0}"/>
                </a:ext>
              </a:extLst>
            </p:cNvPr>
            <p:cNvSpPr/>
            <p:nvPr/>
          </p:nvSpPr>
          <p:spPr>
            <a:xfrm>
              <a:off x="1108405" y="140163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2A503D96-61FE-3FC8-D547-E52D5C649D0E}"/>
                </a:ext>
              </a:extLst>
            </p:cNvPr>
            <p:cNvGrpSpPr/>
            <p:nvPr/>
          </p:nvGrpSpPr>
          <p:grpSpPr>
            <a:xfrm>
              <a:off x="2591779" y="2160995"/>
              <a:ext cx="632603" cy="934370"/>
              <a:chOff x="8074325" y="1871662"/>
              <a:chExt cx="632603" cy="934370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EB2AC36-22FD-AE0C-C345-EB3468853977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4192291F-9535-EFB4-9335-4FF3F81C26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AF250D62-D69E-1405-8274-677A689B7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1857351B-1E27-8402-272D-0C5FA5EC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1DECB8C1-8314-7E92-9A24-F24DEDB8189C}"/>
                </a:ext>
              </a:extLst>
            </p:cNvPr>
            <p:cNvGrpSpPr/>
            <p:nvPr/>
          </p:nvGrpSpPr>
          <p:grpSpPr>
            <a:xfrm>
              <a:off x="2576704" y="3095365"/>
              <a:ext cx="632603" cy="934370"/>
              <a:chOff x="8074325" y="1871662"/>
              <a:chExt cx="632603" cy="934370"/>
            </a:xfrm>
          </p:grpSpPr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4E2E41AE-31A0-15FA-B979-8F2DF3D38B2A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745CEE4F-B00B-5AE8-13C6-C0ACDDBB9F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1673F16C-11A3-1ECA-87C4-9A9E18800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48D964FA-5E39-A039-F2B9-365BE6A67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EFA99EB9-005B-C760-10DD-2A716A3EEE68}"/>
                </a:ext>
              </a:extLst>
            </p:cNvPr>
            <p:cNvGrpSpPr/>
            <p:nvPr/>
          </p:nvGrpSpPr>
          <p:grpSpPr>
            <a:xfrm>
              <a:off x="2560887" y="4035698"/>
              <a:ext cx="632603" cy="934370"/>
              <a:chOff x="8074325" y="1871662"/>
              <a:chExt cx="632603" cy="934370"/>
            </a:xfrm>
          </p:grpSpPr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036E47C7-5C7C-15F9-1539-D06E68C31735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8206BD78-1336-BF86-25E1-80018FD23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67ECA8A2-749C-43C6-DE18-4000DB888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3C6E780F-91D8-1D9F-868F-FF3CBFBFB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Verbinder: gekrümmt 66">
              <a:extLst>
                <a:ext uri="{FF2B5EF4-FFF2-40B4-BE49-F238E27FC236}">
                  <a16:creationId xmlns:a16="http://schemas.microsoft.com/office/drawing/2014/main" id="{492A9E50-C3D0-C568-60C6-C2288A4185F0}"/>
                </a:ext>
              </a:extLst>
            </p:cNvPr>
            <p:cNvCxnSpPr>
              <a:cxnSpLocks/>
              <a:stCxn id="26" idx="1"/>
              <a:endCxn id="12" idx="2"/>
            </p:cNvCxnSpPr>
            <p:nvPr/>
          </p:nvCxnSpPr>
          <p:spPr>
            <a:xfrm rot="10800000" flipH="1" flipV="1">
              <a:off x="2277225" y="1595595"/>
              <a:ext cx="160434" cy="996978"/>
            </a:xfrm>
            <a:prstGeom prst="curvedConnector3">
              <a:avLst>
                <a:gd name="adj1" fmla="val -8872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krümmt 67">
              <a:extLst>
                <a:ext uri="{FF2B5EF4-FFF2-40B4-BE49-F238E27FC236}">
                  <a16:creationId xmlns:a16="http://schemas.microsoft.com/office/drawing/2014/main" id="{A451311A-0FCD-1720-C14A-18C4372EFEAB}"/>
                </a:ext>
              </a:extLst>
            </p:cNvPr>
            <p:cNvCxnSpPr>
              <a:cxnSpLocks/>
              <a:stCxn id="26" idx="1"/>
              <a:endCxn id="13" idx="2"/>
            </p:cNvCxnSpPr>
            <p:nvPr/>
          </p:nvCxnSpPr>
          <p:spPr>
            <a:xfrm rot="10800000" flipH="1" flipV="1">
              <a:off x="2277225" y="1595595"/>
              <a:ext cx="160434" cy="1931348"/>
            </a:xfrm>
            <a:prstGeom prst="curvedConnector3">
              <a:avLst>
                <a:gd name="adj1" fmla="val -14248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Verbinder: gekrümmt 75">
              <a:extLst>
                <a:ext uri="{FF2B5EF4-FFF2-40B4-BE49-F238E27FC236}">
                  <a16:creationId xmlns:a16="http://schemas.microsoft.com/office/drawing/2014/main" id="{5025937C-A4DC-5EB4-C346-2E299391C013}"/>
                </a:ext>
              </a:extLst>
            </p:cNvPr>
            <p:cNvCxnSpPr>
              <a:cxnSpLocks/>
              <a:stCxn id="26" idx="1"/>
              <a:endCxn id="14" idx="2"/>
            </p:cNvCxnSpPr>
            <p:nvPr/>
          </p:nvCxnSpPr>
          <p:spPr>
            <a:xfrm rot="10800000" flipH="1" flipV="1">
              <a:off x="2277225" y="1595595"/>
              <a:ext cx="160434" cy="2865718"/>
            </a:xfrm>
            <a:prstGeom prst="curvedConnector3">
              <a:avLst>
                <a:gd name="adj1" fmla="val -14248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18AF19AA-9FFC-FDFF-A138-469A95AF34B6}"/>
                </a:ext>
              </a:extLst>
            </p:cNvPr>
            <p:cNvCxnSpPr>
              <a:cxnSpLocks/>
              <a:stCxn id="27" idx="4"/>
              <a:endCxn id="33" idx="1"/>
            </p:cNvCxnSpPr>
            <p:nvPr/>
          </p:nvCxnSpPr>
          <p:spPr>
            <a:xfrm>
              <a:off x="4057909" y="1595595"/>
              <a:ext cx="1340682" cy="9343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7584AF8-B1E1-0B15-263B-0C8376DB7533}"/>
              </a:ext>
            </a:extLst>
          </p:cNvPr>
          <p:cNvGrpSpPr/>
          <p:nvPr/>
        </p:nvGrpSpPr>
        <p:grpSpPr>
          <a:xfrm>
            <a:off x="6784258" y="2308544"/>
            <a:ext cx="3911240" cy="2449806"/>
            <a:chOff x="6001727" y="2072581"/>
            <a:chExt cx="6701717" cy="4197622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4F8C006-4D05-C4B7-E496-22DB1E6F9091}"/>
                </a:ext>
              </a:extLst>
            </p:cNvPr>
            <p:cNvSpPr/>
            <p:nvPr/>
          </p:nvSpPr>
          <p:spPr>
            <a:xfrm>
              <a:off x="7831408" y="2072581"/>
              <a:ext cx="4872036" cy="914090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Get tiebreaker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9732CD3-5472-E290-2E96-60FA62D8EDE4}"/>
                </a:ext>
              </a:extLst>
            </p:cNvPr>
            <p:cNvSpPr/>
            <p:nvPr/>
          </p:nvSpPr>
          <p:spPr>
            <a:xfrm>
              <a:off x="7831408" y="3680285"/>
              <a:ext cx="4872036" cy="914090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Get Majority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232D98B-6F0B-DBD7-94A2-C1F070B707D8}"/>
                </a:ext>
              </a:extLst>
            </p:cNvPr>
            <p:cNvSpPr/>
            <p:nvPr/>
          </p:nvSpPr>
          <p:spPr>
            <a:xfrm>
              <a:off x="7831408" y="5356113"/>
              <a:ext cx="4872036" cy="914090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Update value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5EAEF4D-9BA2-9B4E-0F83-CEC6AE9EFF31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10267426" y="2986671"/>
              <a:ext cx="0" cy="693613"/>
            </a:xfrm>
            <a:prstGeom prst="straightConnector1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3267F66-362B-0F92-E7C0-6941F4906C62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10267426" y="4594375"/>
              <a:ext cx="0" cy="761739"/>
            </a:xfrm>
            <a:prstGeom prst="straightConnector1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3FE19B-6836-150D-7FBE-31FEDF79774F}"/>
                </a:ext>
              </a:extLst>
            </p:cNvPr>
            <p:cNvSpPr/>
            <p:nvPr/>
          </p:nvSpPr>
          <p:spPr>
            <a:xfrm>
              <a:off x="6001727" y="2179428"/>
              <a:ext cx="1456284" cy="6855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altLang="zh-CN" sz="2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Step1</a:t>
              </a:r>
              <a:endParaRPr lang="de-DE" altLang="zh-CN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2E4FC42-3A52-EDDD-D0F5-15563F2A6129}"/>
                </a:ext>
              </a:extLst>
            </p:cNvPr>
            <p:cNvSpPr/>
            <p:nvPr/>
          </p:nvSpPr>
          <p:spPr>
            <a:xfrm>
              <a:off x="6002786" y="3783388"/>
              <a:ext cx="1456284" cy="6855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altLang="zh-CN" sz="2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Step2</a:t>
              </a:r>
              <a:endParaRPr lang="de-DE" altLang="zh-CN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FEB87F3-874E-91CE-AD62-998C6472DD83}"/>
                </a:ext>
              </a:extLst>
            </p:cNvPr>
            <p:cNvSpPr/>
            <p:nvPr/>
          </p:nvSpPr>
          <p:spPr>
            <a:xfrm>
              <a:off x="6001727" y="5438415"/>
              <a:ext cx="1456284" cy="6855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altLang="zh-CN" sz="2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Step3</a:t>
              </a:r>
              <a:endParaRPr lang="de-DE" altLang="zh-CN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4752FC5D-CD53-FD67-3226-1A4A3DF4E616}"/>
              </a:ext>
            </a:extLst>
          </p:cNvPr>
          <p:cNvSpPr/>
          <p:nvPr/>
        </p:nvSpPr>
        <p:spPr>
          <a:xfrm>
            <a:off x="1230809" y="5376898"/>
            <a:ext cx="81144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0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Step1</a:t>
            </a:r>
            <a:endParaRPr lang="de-DE" altLang="zh-CN" sz="20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6E5DA19-97CF-ACA4-491F-AB8FB3F3C9E5}"/>
              </a:ext>
            </a:extLst>
          </p:cNvPr>
          <p:cNvSpPr/>
          <p:nvPr/>
        </p:nvSpPr>
        <p:spPr>
          <a:xfrm>
            <a:off x="2405198" y="5376898"/>
            <a:ext cx="81144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0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Step2</a:t>
            </a:r>
            <a:endParaRPr lang="de-DE" altLang="zh-CN" sz="20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48C6712-AAC0-6D45-1366-5DA9B7C72D8E}"/>
              </a:ext>
            </a:extLst>
          </p:cNvPr>
          <p:cNvSpPr/>
          <p:nvPr/>
        </p:nvSpPr>
        <p:spPr>
          <a:xfrm>
            <a:off x="3635338" y="5376898"/>
            <a:ext cx="81144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0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Step3</a:t>
            </a:r>
            <a:endParaRPr lang="de-DE" altLang="zh-CN" sz="20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BBABAA0-8973-9C3E-4CC9-71D3487B241C}"/>
              </a:ext>
            </a:extLst>
          </p:cNvPr>
          <p:cNvSpPr/>
          <p:nvPr/>
        </p:nvSpPr>
        <p:spPr>
          <a:xfrm>
            <a:off x="5235918" y="5376898"/>
            <a:ext cx="1414170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000" cap="none" spc="0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Next Phase</a:t>
            </a:r>
            <a:endParaRPr lang="de-DE" altLang="zh-CN" sz="20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2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93CB2A6-E008-145F-AA0E-08C5B4878C9E}"/>
              </a:ext>
            </a:extLst>
          </p:cNvPr>
          <p:cNvGrpSpPr/>
          <p:nvPr/>
        </p:nvGrpSpPr>
        <p:grpSpPr>
          <a:xfrm>
            <a:off x="763898" y="521582"/>
            <a:ext cx="5682408" cy="5683997"/>
            <a:chOff x="916157" y="2730592"/>
            <a:chExt cx="9010644" cy="9013164"/>
          </a:xfrm>
        </p:grpSpPr>
        <p:sp>
          <p:nvSpPr>
            <p:cNvPr id="3" name="Flussdiagramm: Grenzstelle 2">
              <a:extLst>
                <a:ext uri="{FF2B5EF4-FFF2-40B4-BE49-F238E27FC236}">
                  <a16:creationId xmlns:a16="http://schemas.microsoft.com/office/drawing/2014/main" id="{3117722B-B366-0BD6-FD98-6D91C1422E3F}"/>
                </a:ext>
              </a:extLst>
            </p:cNvPr>
            <p:cNvSpPr/>
            <p:nvPr/>
          </p:nvSpPr>
          <p:spPr>
            <a:xfrm>
              <a:off x="1822720" y="3855562"/>
              <a:ext cx="3343879" cy="1189556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Flussdiagramm: Grenzstelle 3">
              <a:extLst>
                <a:ext uri="{FF2B5EF4-FFF2-40B4-BE49-F238E27FC236}">
                  <a16:creationId xmlns:a16="http://schemas.microsoft.com/office/drawing/2014/main" id="{D573269C-FF6D-CFD4-8805-630E956B793E}"/>
                </a:ext>
              </a:extLst>
            </p:cNvPr>
            <p:cNvSpPr/>
            <p:nvPr/>
          </p:nvSpPr>
          <p:spPr>
            <a:xfrm>
              <a:off x="5746476" y="3855562"/>
              <a:ext cx="3343879" cy="1189556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944E10-1F13-6E47-45F7-BE85797E46A6}"/>
                </a:ext>
              </a:extLst>
            </p:cNvPr>
            <p:cNvSpPr/>
            <p:nvPr/>
          </p:nvSpPr>
          <p:spPr>
            <a:xfrm>
              <a:off x="1566150" y="2900169"/>
              <a:ext cx="8345131" cy="2459200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Flussdiagramm: Grenzstelle 5">
              <a:extLst>
                <a:ext uri="{FF2B5EF4-FFF2-40B4-BE49-F238E27FC236}">
                  <a16:creationId xmlns:a16="http://schemas.microsoft.com/office/drawing/2014/main" id="{119DA801-1CEF-BCBC-3EB3-AE29DD01C720}"/>
                </a:ext>
              </a:extLst>
            </p:cNvPr>
            <p:cNvSpPr/>
            <p:nvPr/>
          </p:nvSpPr>
          <p:spPr>
            <a:xfrm>
              <a:off x="1190884" y="2730592"/>
              <a:ext cx="6515817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Auction Component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Flussdiagramm: Grenzstelle 6">
              <a:extLst>
                <a:ext uri="{FF2B5EF4-FFF2-40B4-BE49-F238E27FC236}">
                  <a16:creationId xmlns:a16="http://schemas.microsoft.com/office/drawing/2014/main" id="{FF219703-5566-5C78-3DBE-2D30F42139FE}"/>
                </a:ext>
              </a:extLst>
            </p:cNvPr>
            <p:cNvSpPr/>
            <p:nvPr/>
          </p:nvSpPr>
          <p:spPr>
            <a:xfrm>
              <a:off x="1822720" y="6440833"/>
              <a:ext cx="3343879" cy="1189556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064BB859-7CF7-D629-B007-5BEC311B5BAD}"/>
                </a:ext>
              </a:extLst>
            </p:cNvPr>
            <p:cNvSpPr/>
            <p:nvPr/>
          </p:nvSpPr>
          <p:spPr>
            <a:xfrm>
              <a:off x="5746476" y="6440833"/>
              <a:ext cx="3343879" cy="1189556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71D3968-1591-5206-AE96-2BBCFD6E87DC}"/>
                </a:ext>
              </a:extLst>
            </p:cNvPr>
            <p:cNvSpPr/>
            <p:nvPr/>
          </p:nvSpPr>
          <p:spPr>
            <a:xfrm>
              <a:off x="1566150" y="5485438"/>
              <a:ext cx="8345131" cy="2533081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Flussdiagramm: Grenzstelle 9">
              <a:extLst>
                <a:ext uri="{FF2B5EF4-FFF2-40B4-BE49-F238E27FC236}">
                  <a16:creationId xmlns:a16="http://schemas.microsoft.com/office/drawing/2014/main" id="{52E27C53-F8A8-F2DF-8B9B-7E62CA9AA56F}"/>
                </a:ext>
              </a:extLst>
            </p:cNvPr>
            <p:cNvSpPr/>
            <p:nvPr/>
          </p:nvSpPr>
          <p:spPr>
            <a:xfrm>
              <a:off x="916157" y="5314531"/>
              <a:ext cx="7749052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Group member service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845575E-C0BF-1ACC-A80E-3EFF249C19CE}"/>
                </a:ext>
              </a:extLst>
            </p:cNvPr>
            <p:cNvSpPr/>
            <p:nvPr/>
          </p:nvSpPr>
          <p:spPr>
            <a:xfrm>
              <a:off x="1566150" y="8144587"/>
              <a:ext cx="8360651" cy="1049153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Flussdiagramm: Grenzstelle 11">
              <a:extLst>
                <a:ext uri="{FF2B5EF4-FFF2-40B4-BE49-F238E27FC236}">
                  <a16:creationId xmlns:a16="http://schemas.microsoft.com/office/drawing/2014/main" id="{F878B18F-49C4-6E5C-5A77-B829EC871F2D}"/>
                </a:ext>
              </a:extLst>
            </p:cNvPr>
            <p:cNvSpPr/>
            <p:nvPr/>
          </p:nvSpPr>
          <p:spPr>
            <a:xfrm>
              <a:off x="1459898" y="8070707"/>
              <a:ext cx="8329612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Global time synchronizer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F9C7E95-DBE1-047F-B020-15369216621A}"/>
                </a:ext>
              </a:extLst>
            </p:cNvPr>
            <p:cNvSpPr/>
            <p:nvPr/>
          </p:nvSpPr>
          <p:spPr>
            <a:xfrm>
              <a:off x="1581669" y="9386332"/>
              <a:ext cx="8314093" cy="1029276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Flussdiagramm: Grenzstelle 13">
              <a:extLst>
                <a:ext uri="{FF2B5EF4-FFF2-40B4-BE49-F238E27FC236}">
                  <a16:creationId xmlns:a16="http://schemas.microsoft.com/office/drawing/2014/main" id="{F9C3046A-4DE7-9BB8-F67D-B5BDD96DA168}"/>
                </a:ext>
              </a:extLst>
            </p:cNvPr>
            <p:cNvSpPr/>
            <p:nvPr/>
          </p:nvSpPr>
          <p:spPr>
            <a:xfrm>
              <a:off x="1459898" y="9312454"/>
              <a:ext cx="8329612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Utils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C84BD58-8B1D-4D8A-E91C-932E21B09B00}"/>
                </a:ext>
              </a:extLst>
            </p:cNvPr>
            <p:cNvSpPr/>
            <p:nvPr/>
          </p:nvSpPr>
          <p:spPr>
            <a:xfrm>
              <a:off x="1566150" y="10608201"/>
              <a:ext cx="8314093" cy="1029276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Flussdiagramm: Grenzstelle 15">
              <a:extLst>
                <a:ext uri="{FF2B5EF4-FFF2-40B4-BE49-F238E27FC236}">
                  <a16:creationId xmlns:a16="http://schemas.microsoft.com/office/drawing/2014/main" id="{D7CE4127-A0C0-3B8C-6FE5-FEC160883E01}"/>
                </a:ext>
              </a:extLst>
            </p:cNvPr>
            <p:cNvSpPr/>
            <p:nvPr/>
          </p:nvSpPr>
          <p:spPr>
            <a:xfrm>
              <a:off x="1444378" y="10554200"/>
              <a:ext cx="8329612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Config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5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154</Words>
  <Application>Microsoft Office PowerPoint</Application>
  <PresentationFormat>Breitbild</PresentationFormat>
  <Paragraphs>86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Helvetica Neue Medium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 Yun</dc:creator>
  <cp:lastModifiedBy>Ye Yun</cp:lastModifiedBy>
  <cp:revision>16</cp:revision>
  <dcterms:created xsi:type="dcterms:W3CDTF">2023-01-26T17:32:18Z</dcterms:created>
  <dcterms:modified xsi:type="dcterms:W3CDTF">2023-01-30T13:23:00Z</dcterms:modified>
</cp:coreProperties>
</file>