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0" r:id="rId5"/>
    <p:sldId id="281" r:id="rId6"/>
    <p:sldId id="279" r:id="rId7"/>
    <p:sldId id="283" r:id="rId8"/>
    <p:sldId id="282" r:id="rId9"/>
    <p:sldId id="284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B34B4-2B83-49FF-9E1B-A7694D0D665D}" v="4" dt="2022-06-08T15:38:44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9779" autoAdjust="0"/>
  </p:normalViewPr>
  <p:slideViewPr>
    <p:cSldViewPr snapToGrid="0">
      <p:cViewPr varScale="1">
        <p:scale>
          <a:sx n="137" d="100"/>
          <a:sy n="137" d="100"/>
        </p:scale>
        <p:origin x="9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adiusz Kocjan" userId="9dbfbc85-f989-48fa-ba2f-9c6faca9e778" providerId="ADAL" clId="{A9A1D117-6D5B-43DF-A3C8-879C63C450F2}"/>
    <pc:docChg chg="undo custSel addSld delSld modSld">
      <pc:chgData name="Arkadiusz Kocjan" userId="9dbfbc85-f989-48fa-ba2f-9c6faca9e778" providerId="ADAL" clId="{A9A1D117-6D5B-43DF-A3C8-879C63C450F2}" dt="2021-06-21T15:23:25.932" v="736" actId="692"/>
      <pc:docMkLst>
        <pc:docMk/>
      </pc:docMkLst>
      <pc:sldChg chg="modSp mod">
        <pc:chgData name="Arkadiusz Kocjan" userId="9dbfbc85-f989-48fa-ba2f-9c6faca9e778" providerId="ADAL" clId="{A9A1D117-6D5B-43DF-A3C8-879C63C450F2}" dt="2021-06-21T13:00:10.744" v="74" actId="1076"/>
        <pc:sldMkLst>
          <pc:docMk/>
          <pc:sldMk cId="1733196742" sldId="256"/>
        </pc:sldMkLst>
        <pc:spChg chg="mod">
          <ac:chgData name="Arkadiusz Kocjan" userId="9dbfbc85-f989-48fa-ba2f-9c6faca9e778" providerId="ADAL" clId="{A9A1D117-6D5B-43DF-A3C8-879C63C450F2}" dt="2021-06-21T12:57:45.324" v="46" actId="1076"/>
          <ac:spMkLst>
            <pc:docMk/>
            <pc:sldMk cId="1733196742" sldId="256"/>
            <ac:spMk id="4" creationId="{00000000-0000-0000-0000-000000000000}"/>
          </ac:spMkLst>
        </pc:spChg>
        <pc:spChg chg="mod">
          <ac:chgData name="Arkadiusz Kocjan" userId="9dbfbc85-f989-48fa-ba2f-9c6faca9e778" providerId="ADAL" clId="{A9A1D117-6D5B-43DF-A3C8-879C63C450F2}" dt="2021-06-21T13:00:10.744" v="74" actId="1076"/>
          <ac:spMkLst>
            <pc:docMk/>
            <pc:sldMk cId="1733196742" sldId="256"/>
            <ac:spMk id="5" creationId="{00000000-0000-0000-0000-000000000000}"/>
          </ac:spMkLst>
        </pc:spChg>
      </pc:sldChg>
      <pc:sldChg chg="del">
        <pc:chgData name="Arkadiusz Kocjan" userId="9dbfbc85-f989-48fa-ba2f-9c6faca9e778" providerId="ADAL" clId="{A9A1D117-6D5B-43DF-A3C8-879C63C450F2}" dt="2021-06-21T13:03:25.365" v="94" actId="2696"/>
        <pc:sldMkLst>
          <pc:docMk/>
          <pc:sldMk cId="3711491439" sldId="257"/>
        </pc:sldMkLst>
      </pc:sldChg>
      <pc:sldChg chg="del">
        <pc:chgData name="Arkadiusz Kocjan" userId="9dbfbc85-f989-48fa-ba2f-9c6faca9e778" providerId="ADAL" clId="{A9A1D117-6D5B-43DF-A3C8-879C63C450F2}" dt="2021-06-21T13:03:28.229" v="95" actId="2696"/>
        <pc:sldMkLst>
          <pc:docMk/>
          <pc:sldMk cId="1741000056" sldId="259"/>
        </pc:sldMkLst>
      </pc:sldChg>
      <pc:sldChg chg="delSp modSp mod">
        <pc:chgData name="Arkadiusz Kocjan" userId="9dbfbc85-f989-48fa-ba2f-9c6faca9e778" providerId="ADAL" clId="{A9A1D117-6D5B-43DF-A3C8-879C63C450F2}" dt="2021-06-21T13:22:28.316" v="228" actId="20577"/>
        <pc:sldMkLst>
          <pc:docMk/>
          <pc:sldMk cId="2383520111" sldId="260"/>
        </pc:sldMkLst>
        <pc:spChg chg="mod">
          <ac:chgData name="Arkadiusz Kocjan" userId="9dbfbc85-f989-48fa-ba2f-9c6faca9e778" providerId="ADAL" clId="{A9A1D117-6D5B-43DF-A3C8-879C63C450F2}" dt="2021-06-21T13:14:55.218" v="150" actId="20577"/>
          <ac:spMkLst>
            <pc:docMk/>
            <pc:sldMk cId="2383520111" sldId="260"/>
            <ac:spMk id="3" creationId="{00000000-0000-0000-0000-000000000000}"/>
          </ac:spMkLst>
        </pc:spChg>
        <pc:spChg chg="mod">
          <ac:chgData name="Arkadiusz Kocjan" userId="9dbfbc85-f989-48fa-ba2f-9c6faca9e778" providerId="ADAL" clId="{A9A1D117-6D5B-43DF-A3C8-879C63C450F2}" dt="2021-06-21T13:22:28.316" v="228" actId="20577"/>
          <ac:spMkLst>
            <pc:docMk/>
            <pc:sldMk cId="2383520111" sldId="260"/>
            <ac:spMk id="4" creationId="{00000000-0000-0000-0000-000000000000}"/>
          </ac:spMkLst>
        </pc:spChg>
        <pc:spChg chg="del">
          <ac:chgData name="Arkadiusz Kocjan" userId="9dbfbc85-f989-48fa-ba2f-9c6faca9e778" providerId="ADAL" clId="{A9A1D117-6D5B-43DF-A3C8-879C63C450F2}" dt="2021-06-21T13:10:54.804" v="106" actId="478"/>
          <ac:spMkLst>
            <pc:docMk/>
            <pc:sldMk cId="2383520111" sldId="260"/>
            <ac:spMk id="9" creationId="{00000000-0000-0000-0000-000000000000}"/>
          </ac:spMkLst>
        </pc:spChg>
      </pc:sldChg>
      <pc:sldChg chg="del">
        <pc:chgData name="Arkadiusz Kocjan" userId="9dbfbc85-f989-48fa-ba2f-9c6faca9e778" providerId="ADAL" clId="{A9A1D117-6D5B-43DF-A3C8-879C63C450F2}" dt="2021-06-21T13:03:33.300" v="96" actId="2696"/>
        <pc:sldMkLst>
          <pc:docMk/>
          <pc:sldMk cId="45426372" sldId="261"/>
        </pc:sldMkLst>
      </pc:sldChg>
      <pc:sldChg chg="del">
        <pc:chgData name="Arkadiusz Kocjan" userId="9dbfbc85-f989-48fa-ba2f-9c6faca9e778" providerId="ADAL" clId="{A9A1D117-6D5B-43DF-A3C8-879C63C450F2}" dt="2021-06-21T13:03:35.711" v="97" actId="2696"/>
        <pc:sldMkLst>
          <pc:docMk/>
          <pc:sldMk cId="1758515591" sldId="262"/>
        </pc:sldMkLst>
      </pc:sldChg>
      <pc:sldChg chg="del">
        <pc:chgData name="Arkadiusz Kocjan" userId="9dbfbc85-f989-48fa-ba2f-9c6faca9e778" providerId="ADAL" clId="{A9A1D117-6D5B-43DF-A3C8-879C63C450F2}" dt="2021-06-21T13:03:38.244" v="98" actId="2696"/>
        <pc:sldMkLst>
          <pc:docMk/>
          <pc:sldMk cId="3499599598" sldId="263"/>
        </pc:sldMkLst>
      </pc:sldChg>
      <pc:sldChg chg="modSp del mod">
        <pc:chgData name="Arkadiusz Kocjan" userId="9dbfbc85-f989-48fa-ba2f-9c6faca9e778" providerId="ADAL" clId="{A9A1D117-6D5B-43DF-A3C8-879C63C450F2}" dt="2021-06-21T14:27:44.912" v="584" actId="2696"/>
        <pc:sldMkLst>
          <pc:docMk/>
          <pc:sldMk cId="3568211985" sldId="264"/>
        </pc:sldMkLst>
        <pc:spChg chg="mod">
          <ac:chgData name="Arkadiusz Kocjan" userId="9dbfbc85-f989-48fa-ba2f-9c6faca9e778" providerId="ADAL" clId="{A9A1D117-6D5B-43DF-A3C8-879C63C450F2}" dt="2021-06-21T14:21:18.772" v="458" actId="20577"/>
          <ac:spMkLst>
            <pc:docMk/>
            <pc:sldMk cId="3568211985" sldId="264"/>
            <ac:spMk id="5" creationId="{00000000-0000-0000-0000-000000000000}"/>
          </ac:spMkLst>
        </pc:spChg>
        <pc:spChg chg="mod">
          <ac:chgData name="Arkadiusz Kocjan" userId="9dbfbc85-f989-48fa-ba2f-9c6faca9e778" providerId="ADAL" clId="{A9A1D117-6D5B-43DF-A3C8-879C63C450F2}" dt="2021-06-21T14:21:12.132" v="457" actId="20577"/>
          <ac:spMkLst>
            <pc:docMk/>
            <pc:sldMk cId="3568211985" sldId="264"/>
            <ac:spMk id="21" creationId="{00000000-0000-0000-0000-000000000000}"/>
          </ac:spMkLst>
        </pc:spChg>
      </pc:sldChg>
      <pc:sldChg chg="del">
        <pc:chgData name="Arkadiusz Kocjan" userId="9dbfbc85-f989-48fa-ba2f-9c6faca9e778" providerId="ADAL" clId="{A9A1D117-6D5B-43DF-A3C8-879C63C450F2}" dt="2021-06-21T13:03:41.113" v="99" actId="2696"/>
        <pc:sldMkLst>
          <pc:docMk/>
          <pc:sldMk cId="3023122545" sldId="265"/>
        </pc:sldMkLst>
      </pc:sldChg>
      <pc:sldChg chg="del">
        <pc:chgData name="Arkadiusz Kocjan" userId="9dbfbc85-f989-48fa-ba2f-9c6faca9e778" providerId="ADAL" clId="{A9A1D117-6D5B-43DF-A3C8-879C63C450F2}" dt="2021-06-21T13:03:43.362" v="100" actId="2696"/>
        <pc:sldMkLst>
          <pc:docMk/>
          <pc:sldMk cId="972541921" sldId="266"/>
        </pc:sldMkLst>
      </pc:sldChg>
      <pc:sldChg chg="del">
        <pc:chgData name="Arkadiusz Kocjan" userId="9dbfbc85-f989-48fa-ba2f-9c6faca9e778" providerId="ADAL" clId="{A9A1D117-6D5B-43DF-A3C8-879C63C450F2}" dt="2021-06-21T13:02:53.072" v="93" actId="2696"/>
        <pc:sldMkLst>
          <pc:docMk/>
          <pc:sldMk cId="3401797348" sldId="267"/>
        </pc:sldMkLst>
      </pc:sldChg>
      <pc:sldChg chg="del">
        <pc:chgData name="Arkadiusz Kocjan" userId="9dbfbc85-f989-48fa-ba2f-9c6faca9e778" providerId="ADAL" clId="{A9A1D117-6D5B-43DF-A3C8-879C63C450F2}" dt="2021-06-21T13:02:49.353" v="92" actId="2696"/>
        <pc:sldMkLst>
          <pc:docMk/>
          <pc:sldMk cId="1366484841" sldId="268"/>
        </pc:sldMkLst>
      </pc:sldChg>
      <pc:sldChg chg="del">
        <pc:chgData name="Arkadiusz Kocjan" userId="9dbfbc85-f989-48fa-ba2f-9c6faca9e778" providerId="ADAL" clId="{A9A1D117-6D5B-43DF-A3C8-879C63C450F2}" dt="2021-06-21T13:03:47.108" v="101" actId="2696"/>
        <pc:sldMkLst>
          <pc:docMk/>
          <pc:sldMk cId="3390816649" sldId="269"/>
        </pc:sldMkLst>
      </pc:sldChg>
      <pc:sldChg chg="del">
        <pc:chgData name="Arkadiusz Kocjan" userId="9dbfbc85-f989-48fa-ba2f-9c6faca9e778" providerId="ADAL" clId="{A9A1D117-6D5B-43DF-A3C8-879C63C450F2}" dt="2021-06-21T13:04:01.845" v="104" actId="2696"/>
        <pc:sldMkLst>
          <pc:docMk/>
          <pc:sldMk cId="1017595494" sldId="270"/>
        </pc:sldMkLst>
      </pc:sldChg>
      <pc:sldChg chg="del">
        <pc:chgData name="Arkadiusz Kocjan" userId="9dbfbc85-f989-48fa-ba2f-9c6faca9e778" providerId="ADAL" clId="{A9A1D117-6D5B-43DF-A3C8-879C63C450F2}" dt="2021-06-21T13:03:58.810" v="103" actId="2696"/>
        <pc:sldMkLst>
          <pc:docMk/>
          <pc:sldMk cId="246373354" sldId="271"/>
        </pc:sldMkLst>
      </pc:sldChg>
      <pc:sldChg chg="modSp mod">
        <pc:chgData name="Arkadiusz Kocjan" userId="9dbfbc85-f989-48fa-ba2f-9c6faca9e778" providerId="ADAL" clId="{A9A1D117-6D5B-43DF-A3C8-879C63C450F2}" dt="2021-06-21T13:02:33.761" v="88" actId="20577"/>
        <pc:sldMkLst>
          <pc:docMk/>
          <pc:sldMk cId="1440452983" sldId="272"/>
        </pc:sldMkLst>
        <pc:spChg chg="mod">
          <ac:chgData name="Arkadiusz Kocjan" userId="9dbfbc85-f989-48fa-ba2f-9c6faca9e778" providerId="ADAL" clId="{A9A1D117-6D5B-43DF-A3C8-879C63C450F2}" dt="2021-06-21T13:02:33.761" v="88" actId="20577"/>
          <ac:spMkLst>
            <pc:docMk/>
            <pc:sldMk cId="1440452983" sldId="272"/>
            <ac:spMk id="4" creationId="{00000000-0000-0000-0000-000000000000}"/>
          </ac:spMkLst>
        </pc:spChg>
      </pc:sldChg>
      <pc:sldChg chg="addSp delSp modSp add mod">
        <pc:chgData name="Arkadiusz Kocjan" userId="9dbfbc85-f989-48fa-ba2f-9c6faca9e778" providerId="ADAL" clId="{A9A1D117-6D5B-43DF-A3C8-879C63C450F2}" dt="2021-06-21T13:26:23.151" v="270" actId="22"/>
        <pc:sldMkLst>
          <pc:docMk/>
          <pc:sldMk cId="3722154598" sldId="273"/>
        </pc:sldMkLst>
        <pc:spChg chg="mod">
          <ac:chgData name="Arkadiusz Kocjan" userId="9dbfbc85-f989-48fa-ba2f-9c6faca9e778" providerId="ADAL" clId="{A9A1D117-6D5B-43DF-A3C8-879C63C450F2}" dt="2021-06-21T13:24:31.124" v="262" actId="20577"/>
          <ac:spMkLst>
            <pc:docMk/>
            <pc:sldMk cId="3722154598" sldId="273"/>
            <ac:spMk id="3" creationId="{00000000-0000-0000-0000-000000000000}"/>
          </ac:spMkLst>
        </pc:spChg>
        <pc:spChg chg="add del mod">
          <ac:chgData name="Arkadiusz Kocjan" userId="9dbfbc85-f989-48fa-ba2f-9c6faca9e778" providerId="ADAL" clId="{A9A1D117-6D5B-43DF-A3C8-879C63C450F2}" dt="2021-06-21T13:26:23.151" v="270" actId="22"/>
          <ac:spMkLst>
            <pc:docMk/>
            <pc:sldMk cId="3722154598" sldId="273"/>
            <ac:spMk id="4" creationId="{00000000-0000-0000-0000-000000000000}"/>
          </ac:spMkLst>
        </pc:spChg>
        <pc:picChg chg="add del mod ord">
          <ac:chgData name="Arkadiusz Kocjan" userId="9dbfbc85-f989-48fa-ba2f-9c6faca9e778" providerId="ADAL" clId="{A9A1D117-6D5B-43DF-A3C8-879C63C450F2}" dt="2021-06-21T13:26:10.373" v="265" actId="22"/>
          <ac:picMkLst>
            <pc:docMk/>
            <pc:sldMk cId="3722154598" sldId="273"/>
            <ac:picMk id="6" creationId="{7DD89F1D-3DB9-4C68-9B24-F148D3552C2B}"/>
          </ac:picMkLst>
        </pc:picChg>
        <pc:picChg chg="add mod ord">
          <ac:chgData name="Arkadiusz Kocjan" userId="9dbfbc85-f989-48fa-ba2f-9c6faca9e778" providerId="ADAL" clId="{A9A1D117-6D5B-43DF-A3C8-879C63C450F2}" dt="2021-06-21T13:26:23.151" v="270" actId="22"/>
          <ac:picMkLst>
            <pc:docMk/>
            <pc:sldMk cId="3722154598" sldId="273"/>
            <ac:picMk id="8" creationId="{B62121BE-04D5-4901-A1FE-12788854F54B}"/>
          </ac:picMkLst>
        </pc:picChg>
      </pc:sldChg>
      <pc:sldChg chg="del">
        <pc:chgData name="Arkadiusz Kocjan" userId="9dbfbc85-f989-48fa-ba2f-9c6faca9e778" providerId="ADAL" clId="{A9A1D117-6D5B-43DF-A3C8-879C63C450F2}" dt="2021-06-21T13:02:39.630" v="89" actId="2696"/>
        <pc:sldMkLst>
          <pc:docMk/>
          <pc:sldMk cId="3773324485" sldId="273"/>
        </pc:sldMkLst>
      </pc:sldChg>
      <pc:sldChg chg="addSp delSp modSp add mod">
        <pc:chgData name="Arkadiusz Kocjan" userId="9dbfbc85-f989-48fa-ba2f-9c6faca9e778" providerId="ADAL" clId="{A9A1D117-6D5B-43DF-A3C8-879C63C450F2}" dt="2021-06-21T14:20:03.716" v="423" actId="20577"/>
        <pc:sldMkLst>
          <pc:docMk/>
          <pc:sldMk cId="1901330045" sldId="274"/>
        </pc:sldMkLst>
        <pc:spChg chg="mod">
          <ac:chgData name="Arkadiusz Kocjan" userId="9dbfbc85-f989-48fa-ba2f-9c6faca9e778" providerId="ADAL" clId="{A9A1D117-6D5B-43DF-A3C8-879C63C450F2}" dt="2021-06-21T14:20:03.716" v="423" actId="20577"/>
          <ac:spMkLst>
            <pc:docMk/>
            <pc:sldMk cId="1901330045" sldId="274"/>
            <ac:spMk id="3" creationId="{00000000-0000-0000-0000-000000000000}"/>
          </ac:spMkLst>
        </pc:spChg>
        <pc:spChg chg="del">
          <ac:chgData name="Arkadiusz Kocjan" userId="9dbfbc85-f989-48fa-ba2f-9c6faca9e778" providerId="ADAL" clId="{A9A1D117-6D5B-43DF-A3C8-879C63C450F2}" dt="2021-06-21T13:31:23.899" v="327" actId="22"/>
          <ac:spMkLst>
            <pc:docMk/>
            <pc:sldMk cId="1901330045" sldId="274"/>
            <ac:spMk id="4" creationId="{00000000-0000-0000-0000-000000000000}"/>
          </ac:spMkLst>
        </pc:spChg>
        <pc:picChg chg="add mod ord">
          <ac:chgData name="Arkadiusz Kocjan" userId="9dbfbc85-f989-48fa-ba2f-9c6faca9e778" providerId="ADAL" clId="{A9A1D117-6D5B-43DF-A3C8-879C63C450F2}" dt="2021-06-21T13:31:23.899" v="327" actId="22"/>
          <ac:picMkLst>
            <pc:docMk/>
            <pc:sldMk cId="1901330045" sldId="274"/>
            <ac:picMk id="6" creationId="{5BA30C7E-B263-4C2E-B83C-4322C56CC219}"/>
          </ac:picMkLst>
        </pc:picChg>
      </pc:sldChg>
      <pc:sldChg chg="del">
        <pc:chgData name="Arkadiusz Kocjan" userId="9dbfbc85-f989-48fa-ba2f-9c6faca9e778" providerId="ADAL" clId="{A9A1D117-6D5B-43DF-A3C8-879C63C450F2}" dt="2021-06-21T13:02:42.294" v="90" actId="2696"/>
        <pc:sldMkLst>
          <pc:docMk/>
          <pc:sldMk cId="3161395204" sldId="274"/>
        </pc:sldMkLst>
      </pc:sldChg>
      <pc:sldChg chg="del">
        <pc:chgData name="Arkadiusz Kocjan" userId="9dbfbc85-f989-48fa-ba2f-9c6faca9e778" providerId="ADAL" clId="{A9A1D117-6D5B-43DF-A3C8-879C63C450F2}" dt="2021-06-21T13:02:44.573" v="91" actId="2696"/>
        <pc:sldMkLst>
          <pc:docMk/>
          <pc:sldMk cId="1087199906" sldId="275"/>
        </pc:sldMkLst>
      </pc:sldChg>
      <pc:sldChg chg="addSp delSp modSp add del mod">
        <pc:chgData name="Arkadiusz Kocjan" userId="9dbfbc85-f989-48fa-ba2f-9c6faca9e778" providerId="ADAL" clId="{A9A1D117-6D5B-43DF-A3C8-879C63C450F2}" dt="2021-06-21T14:19:01.565" v="359" actId="2696"/>
        <pc:sldMkLst>
          <pc:docMk/>
          <pc:sldMk cId="1684391259" sldId="275"/>
        </pc:sldMkLst>
        <pc:spChg chg="mod">
          <ac:chgData name="Arkadiusz Kocjan" userId="9dbfbc85-f989-48fa-ba2f-9c6faca9e778" providerId="ADAL" clId="{A9A1D117-6D5B-43DF-A3C8-879C63C450F2}" dt="2021-06-21T14:17:53.429" v="358" actId="20577"/>
          <ac:spMkLst>
            <pc:docMk/>
            <pc:sldMk cId="1684391259" sldId="275"/>
            <ac:spMk id="3" creationId="{00000000-0000-0000-0000-000000000000}"/>
          </ac:spMkLst>
        </pc:spChg>
        <pc:spChg chg="del">
          <ac:chgData name="Arkadiusz Kocjan" userId="9dbfbc85-f989-48fa-ba2f-9c6faca9e778" providerId="ADAL" clId="{A9A1D117-6D5B-43DF-A3C8-879C63C450F2}" dt="2021-06-21T13:31:00.307" v="325" actId="22"/>
          <ac:spMkLst>
            <pc:docMk/>
            <pc:sldMk cId="1684391259" sldId="275"/>
            <ac:spMk id="4" creationId="{00000000-0000-0000-0000-000000000000}"/>
          </ac:spMkLst>
        </pc:spChg>
        <pc:picChg chg="add mod ord">
          <ac:chgData name="Arkadiusz Kocjan" userId="9dbfbc85-f989-48fa-ba2f-9c6faca9e778" providerId="ADAL" clId="{A9A1D117-6D5B-43DF-A3C8-879C63C450F2}" dt="2021-06-21T13:31:04.043" v="326" actId="1076"/>
          <ac:picMkLst>
            <pc:docMk/>
            <pc:sldMk cId="1684391259" sldId="275"/>
            <ac:picMk id="6" creationId="{FAD7D76C-61C1-4904-B22E-D6735BEA1290}"/>
          </ac:picMkLst>
        </pc:picChg>
      </pc:sldChg>
      <pc:sldChg chg="addSp delSp modSp add mod">
        <pc:chgData name="Arkadiusz Kocjan" userId="9dbfbc85-f989-48fa-ba2f-9c6faca9e778" providerId="ADAL" clId="{A9A1D117-6D5B-43DF-A3C8-879C63C450F2}" dt="2021-06-21T13:29:28.677" v="322" actId="14100"/>
        <pc:sldMkLst>
          <pc:docMk/>
          <pc:sldMk cId="2356031315" sldId="276"/>
        </pc:sldMkLst>
        <pc:spChg chg="mod">
          <ac:chgData name="Arkadiusz Kocjan" userId="9dbfbc85-f989-48fa-ba2f-9c6faca9e778" providerId="ADAL" clId="{A9A1D117-6D5B-43DF-A3C8-879C63C450F2}" dt="2021-06-21T13:28:49.958" v="317" actId="20577"/>
          <ac:spMkLst>
            <pc:docMk/>
            <pc:sldMk cId="2356031315" sldId="276"/>
            <ac:spMk id="3" creationId="{00000000-0000-0000-0000-000000000000}"/>
          </ac:spMkLst>
        </pc:spChg>
        <pc:spChg chg="del">
          <ac:chgData name="Arkadiusz Kocjan" userId="9dbfbc85-f989-48fa-ba2f-9c6faca9e778" providerId="ADAL" clId="{A9A1D117-6D5B-43DF-A3C8-879C63C450F2}" dt="2021-06-21T13:29:07.275" v="318" actId="22"/>
          <ac:spMkLst>
            <pc:docMk/>
            <pc:sldMk cId="2356031315" sldId="276"/>
            <ac:spMk id="4" creationId="{00000000-0000-0000-0000-000000000000}"/>
          </ac:spMkLst>
        </pc:spChg>
        <pc:picChg chg="add mod ord">
          <ac:chgData name="Arkadiusz Kocjan" userId="9dbfbc85-f989-48fa-ba2f-9c6faca9e778" providerId="ADAL" clId="{A9A1D117-6D5B-43DF-A3C8-879C63C450F2}" dt="2021-06-21T13:29:28.677" v="322" actId="14100"/>
          <ac:picMkLst>
            <pc:docMk/>
            <pc:sldMk cId="2356031315" sldId="276"/>
            <ac:picMk id="6" creationId="{60B55809-2BC3-41CB-A5F9-E00C78C13219}"/>
          </ac:picMkLst>
        </pc:picChg>
      </pc:sldChg>
      <pc:sldChg chg="del">
        <pc:chgData name="Arkadiusz Kocjan" userId="9dbfbc85-f989-48fa-ba2f-9c6faca9e778" providerId="ADAL" clId="{A9A1D117-6D5B-43DF-A3C8-879C63C450F2}" dt="2021-06-21T13:04:11.670" v="105" actId="2696"/>
        <pc:sldMkLst>
          <pc:docMk/>
          <pc:sldMk cId="2625936162" sldId="276"/>
        </pc:sldMkLst>
      </pc:sldChg>
      <pc:sldChg chg="del">
        <pc:chgData name="Arkadiusz Kocjan" userId="9dbfbc85-f989-48fa-ba2f-9c6faca9e778" providerId="ADAL" clId="{A9A1D117-6D5B-43DF-A3C8-879C63C450F2}" dt="2021-06-21T13:03:55.761" v="102" actId="2696"/>
        <pc:sldMkLst>
          <pc:docMk/>
          <pc:sldMk cId="1620209984" sldId="277"/>
        </pc:sldMkLst>
      </pc:sldChg>
      <pc:sldChg chg="addSp delSp modSp add mod">
        <pc:chgData name="Arkadiusz Kocjan" userId="9dbfbc85-f989-48fa-ba2f-9c6faca9e778" providerId="ADAL" clId="{A9A1D117-6D5B-43DF-A3C8-879C63C450F2}" dt="2021-06-21T13:27:39.187" v="301" actId="20577"/>
        <pc:sldMkLst>
          <pc:docMk/>
          <pc:sldMk cId="3136340623" sldId="277"/>
        </pc:sldMkLst>
        <pc:spChg chg="mod">
          <ac:chgData name="Arkadiusz Kocjan" userId="9dbfbc85-f989-48fa-ba2f-9c6faca9e778" providerId="ADAL" clId="{A9A1D117-6D5B-43DF-A3C8-879C63C450F2}" dt="2021-06-21T13:27:39.187" v="301" actId="20577"/>
          <ac:spMkLst>
            <pc:docMk/>
            <pc:sldMk cId="3136340623" sldId="277"/>
            <ac:spMk id="3" creationId="{00000000-0000-0000-0000-000000000000}"/>
          </ac:spMkLst>
        </pc:spChg>
        <pc:spChg chg="del">
          <ac:chgData name="Arkadiusz Kocjan" userId="9dbfbc85-f989-48fa-ba2f-9c6faca9e778" providerId="ADAL" clId="{A9A1D117-6D5B-43DF-A3C8-879C63C450F2}" dt="2021-06-21T13:26:43.746" v="271" actId="22"/>
          <ac:spMkLst>
            <pc:docMk/>
            <pc:sldMk cId="3136340623" sldId="277"/>
            <ac:spMk id="4" creationId="{00000000-0000-0000-0000-000000000000}"/>
          </ac:spMkLst>
        </pc:spChg>
        <pc:picChg chg="add mod ord">
          <ac:chgData name="Arkadiusz Kocjan" userId="9dbfbc85-f989-48fa-ba2f-9c6faca9e778" providerId="ADAL" clId="{A9A1D117-6D5B-43DF-A3C8-879C63C450F2}" dt="2021-06-21T13:26:52.411" v="273" actId="14100"/>
          <ac:picMkLst>
            <pc:docMk/>
            <pc:sldMk cId="3136340623" sldId="277"/>
            <ac:picMk id="6" creationId="{F6596471-127B-4F83-B793-5EA71287BDEB}"/>
          </ac:picMkLst>
        </pc:picChg>
      </pc:sldChg>
      <pc:sldChg chg="addSp modSp add mod setBg">
        <pc:chgData name="Arkadiusz Kocjan" userId="9dbfbc85-f989-48fa-ba2f-9c6faca9e778" providerId="ADAL" clId="{A9A1D117-6D5B-43DF-A3C8-879C63C450F2}" dt="2021-06-21T15:23:25.932" v="736" actId="692"/>
        <pc:sldMkLst>
          <pc:docMk/>
          <pc:sldMk cId="3268092750" sldId="278"/>
        </pc:sldMkLst>
        <pc:spChg chg="mod">
          <ac:chgData name="Arkadiusz Kocjan" userId="9dbfbc85-f989-48fa-ba2f-9c6faca9e778" providerId="ADAL" clId="{A9A1D117-6D5B-43DF-A3C8-879C63C450F2}" dt="2021-06-21T13:32:04.235" v="354" actId="20577"/>
          <ac:spMkLst>
            <pc:docMk/>
            <pc:sldMk cId="3268092750" sldId="278"/>
            <ac:spMk id="3" creationId="{00000000-0000-0000-0000-000000000000}"/>
          </ac:spMkLst>
        </pc:spChg>
        <pc:spChg chg="mod">
          <ac:chgData name="Arkadiusz Kocjan" userId="9dbfbc85-f989-48fa-ba2f-9c6faca9e778" providerId="ADAL" clId="{A9A1D117-6D5B-43DF-A3C8-879C63C450F2}" dt="2021-06-21T15:21:05.972" v="636" actId="14100"/>
          <ac:spMkLst>
            <pc:docMk/>
            <pc:sldMk cId="3268092750" sldId="278"/>
            <ac:spMk id="4" creationId="{00000000-0000-0000-0000-000000000000}"/>
          </ac:spMkLst>
        </pc:spChg>
        <pc:picChg chg="add mod">
          <ac:chgData name="Arkadiusz Kocjan" userId="9dbfbc85-f989-48fa-ba2f-9c6faca9e778" providerId="ADAL" clId="{A9A1D117-6D5B-43DF-A3C8-879C63C450F2}" dt="2021-06-21T15:23:25.932" v="736" actId="692"/>
          <ac:picMkLst>
            <pc:docMk/>
            <pc:sldMk cId="3268092750" sldId="278"/>
            <ac:picMk id="6" creationId="{918632E2-D710-4EA0-A42A-E6F1BEE7343D}"/>
          </ac:picMkLst>
        </pc:picChg>
      </pc:sldChg>
      <pc:sldChg chg="add del">
        <pc:chgData name="Arkadiusz Kocjan" userId="9dbfbc85-f989-48fa-ba2f-9c6faca9e778" providerId="ADAL" clId="{A9A1D117-6D5B-43DF-A3C8-879C63C450F2}" dt="2021-06-21T14:27:48.117" v="585" actId="2696"/>
        <pc:sldMkLst>
          <pc:docMk/>
          <pc:sldMk cId="638809665" sldId="279"/>
        </pc:sldMkLst>
      </pc:sldChg>
    </pc:docChg>
  </pc:docChgLst>
  <pc:docChgLst>
    <pc:chgData name="Arkadiusz Kocjan" userId="9dbfbc85-f989-48fa-ba2f-9c6faca9e778" providerId="ADAL" clId="{787B34B4-2B83-49FF-9E1B-A7694D0D665D}"/>
    <pc:docChg chg="undo custSel addSld delSld modSld sldOrd">
      <pc:chgData name="Arkadiusz Kocjan" userId="9dbfbc85-f989-48fa-ba2f-9c6faca9e778" providerId="ADAL" clId="{787B34B4-2B83-49FF-9E1B-A7694D0D665D}" dt="2022-06-08T15:38:39.192" v="276" actId="20577"/>
      <pc:docMkLst>
        <pc:docMk/>
      </pc:docMkLst>
      <pc:sldChg chg="addSp modSp mod">
        <pc:chgData name="Arkadiusz Kocjan" userId="9dbfbc85-f989-48fa-ba2f-9c6faca9e778" providerId="ADAL" clId="{787B34B4-2B83-49FF-9E1B-A7694D0D665D}" dt="2022-05-26T14:30:22.753" v="93" actId="14100"/>
        <pc:sldMkLst>
          <pc:docMk/>
          <pc:sldMk cId="1733196742" sldId="256"/>
        </pc:sldMkLst>
        <pc:spChg chg="mod">
          <ac:chgData name="Arkadiusz Kocjan" userId="9dbfbc85-f989-48fa-ba2f-9c6faca9e778" providerId="ADAL" clId="{787B34B4-2B83-49FF-9E1B-A7694D0D665D}" dt="2022-05-26T14:30:06.335" v="84" actId="14100"/>
          <ac:spMkLst>
            <pc:docMk/>
            <pc:sldMk cId="1733196742" sldId="256"/>
            <ac:spMk id="4" creationId="{00000000-0000-0000-0000-000000000000}"/>
          </ac:spMkLst>
        </pc:spChg>
        <pc:spChg chg="mod">
          <ac:chgData name="Arkadiusz Kocjan" userId="9dbfbc85-f989-48fa-ba2f-9c6faca9e778" providerId="ADAL" clId="{787B34B4-2B83-49FF-9E1B-A7694D0D665D}" dt="2022-05-26T12:00:58.116" v="1" actId="20577"/>
          <ac:spMkLst>
            <pc:docMk/>
            <pc:sldMk cId="1733196742" sldId="256"/>
            <ac:spMk id="5" creationId="{00000000-0000-0000-0000-000000000000}"/>
          </ac:spMkLst>
        </pc:spChg>
        <pc:spChg chg="add mod">
          <ac:chgData name="Arkadiusz Kocjan" userId="9dbfbc85-f989-48fa-ba2f-9c6faca9e778" providerId="ADAL" clId="{787B34B4-2B83-49FF-9E1B-A7694D0D665D}" dt="2022-05-26T14:30:22.753" v="93" actId="14100"/>
          <ac:spMkLst>
            <pc:docMk/>
            <pc:sldMk cId="1733196742" sldId="256"/>
            <ac:spMk id="7" creationId="{2B2170A0-DFCD-4B22-A9ED-CCFB4D5951B5}"/>
          </ac:spMkLst>
        </pc:spChg>
      </pc:sldChg>
      <pc:sldChg chg="modSp mod">
        <pc:chgData name="Arkadiusz Kocjan" userId="9dbfbc85-f989-48fa-ba2f-9c6faca9e778" providerId="ADAL" clId="{787B34B4-2B83-49FF-9E1B-A7694D0D665D}" dt="2022-06-08T15:38:39.192" v="276" actId="20577"/>
        <pc:sldMkLst>
          <pc:docMk/>
          <pc:sldMk cId="2383520111" sldId="260"/>
        </pc:sldMkLst>
        <pc:spChg chg="mod">
          <ac:chgData name="Arkadiusz Kocjan" userId="9dbfbc85-f989-48fa-ba2f-9c6faca9e778" providerId="ADAL" clId="{787B34B4-2B83-49FF-9E1B-A7694D0D665D}" dt="2022-05-26T14:30:49.449" v="100" actId="20577"/>
          <ac:spMkLst>
            <pc:docMk/>
            <pc:sldMk cId="2383520111" sldId="260"/>
            <ac:spMk id="3" creationId="{00000000-0000-0000-0000-000000000000}"/>
          </ac:spMkLst>
        </pc:spChg>
        <pc:spChg chg="mod">
          <ac:chgData name="Arkadiusz Kocjan" userId="9dbfbc85-f989-48fa-ba2f-9c6faca9e778" providerId="ADAL" clId="{787B34B4-2B83-49FF-9E1B-A7694D0D665D}" dt="2022-06-08T15:38:39.192" v="276" actId="20577"/>
          <ac:spMkLst>
            <pc:docMk/>
            <pc:sldMk cId="2383520111" sldId="260"/>
            <ac:spMk id="4" creationId="{00000000-0000-0000-0000-000000000000}"/>
          </ac:spMkLst>
        </pc:spChg>
      </pc:sldChg>
      <pc:sldChg chg="addSp delSp modSp mod ord">
        <pc:chgData name="Arkadiusz Kocjan" userId="9dbfbc85-f989-48fa-ba2f-9c6faca9e778" providerId="ADAL" clId="{787B34B4-2B83-49FF-9E1B-A7694D0D665D}" dt="2022-06-08T15:34:51.423" v="230" actId="20577"/>
        <pc:sldMkLst>
          <pc:docMk/>
          <pc:sldMk cId="3722154598" sldId="273"/>
        </pc:sldMkLst>
        <pc:spChg chg="mod">
          <ac:chgData name="Arkadiusz Kocjan" userId="9dbfbc85-f989-48fa-ba2f-9c6faca9e778" providerId="ADAL" clId="{787B34B4-2B83-49FF-9E1B-A7694D0D665D}" dt="2022-06-08T15:34:51.423" v="230" actId="20577"/>
          <ac:spMkLst>
            <pc:docMk/>
            <pc:sldMk cId="3722154598" sldId="273"/>
            <ac:spMk id="3" creationId="{00000000-0000-0000-0000-000000000000}"/>
          </ac:spMkLst>
        </pc:spChg>
        <pc:spChg chg="add del mod">
          <ac:chgData name="Arkadiusz Kocjan" userId="9dbfbc85-f989-48fa-ba2f-9c6faca9e778" providerId="ADAL" clId="{787B34B4-2B83-49FF-9E1B-A7694D0D665D}" dt="2022-05-26T15:53:57.271" v="131"/>
          <ac:spMkLst>
            <pc:docMk/>
            <pc:sldMk cId="3722154598" sldId="273"/>
            <ac:spMk id="4" creationId="{9E3909DA-BBC3-4736-81BD-F605FF0A743A}"/>
          </ac:spMkLst>
        </pc:spChg>
        <pc:picChg chg="add mod">
          <ac:chgData name="Arkadiusz Kocjan" userId="9dbfbc85-f989-48fa-ba2f-9c6faca9e778" providerId="ADAL" clId="{787B34B4-2B83-49FF-9E1B-A7694D0D665D}" dt="2022-05-26T15:54:01.656" v="132" actId="1076"/>
          <ac:picMkLst>
            <pc:docMk/>
            <pc:sldMk cId="3722154598" sldId="273"/>
            <ac:picMk id="7" creationId="{A4265FC6-C6A9-4B9F-AF7C-4CAA84740642}"/>
          </ac:picMkLst>
        </pc:picChg>
        <pc:picChg chg="del">
          <ac:chgData name="Arkadiusz Kocjan" userId="9dbfbc85-f989-48fa-ba2f-9c6faca9e778" providerId="ADAL" clId="{787B34B4-2B83-49FF-9E1B-A7694D0D665D}" dt="2022-05-26T14:30:53.436" v="101" actId="478"/>
          <ac:picMkLst>
            <pc:docMk/>
            <pc:sldMk cId="3722154598" sldId="273"/>
            <ac:picMk id="8" creationId="{B62121BE-04D5-4901-A1FE-12788854F54B}"/>
          </ac:picMkLst>
        </pc:picChg>
      </pc:sldChg>
      <pc:sldChg chg="del">
        <pc:chgData name="Arkadiusz Kocjan" userId="9dbfbc85-f989-48fa-ba2f-9c6faca9e778" providerId="ADAL" clId="{787B34B4-2B83-49FF-9E1B-A7694D0D665D}" dt="2022-05-26T14:30:56.469" v="104" actId="47"/>
        <pc:sldMkLst>
          <pc:docMk/>
          <pc:sldMk cId="1901330045" sldId="274"/>
        </pc:sldMkLst>
      </pc:sldChg>
      <pc:sldChg chg="del">
        <pc:chgData name="Arkadiusz Kocjan" userId="9dbfbc85-f989-48fa-ba2f-9c6faca9e778" providerId="ADAL" clId="{787B34B4-2B83-49FF-9E1B-A7694D0D665D}" dt="2022-05-26T14:30:55.576" v="103" actId="47"/>
        <pc:sldMkLst>
          <pc:docMk/>
          <pc:sldMk cId="2356031315" sldId="276"/>
        </pc:sldMkLst>
      </pc:sldChg>
      <pc:sldChg chg="del">
        <pc:chgData name="Arkadiusz Kocjan" userId="9dbfbc85-f989-48fa-ba2f-9c6faca9e778" providerId="ADAL" clId="{787B34B4-2B83-49FF-9E1B-A7694D0D665D}" dt="2022-05-26T14:30:54.687" v="102" actId="47"/>
        <pc:sldMkLst>
          <pc:docMk/>
          <pc:sldMk cId="3136340623" sldId="277"/>
        </pc:sldMkLst>
      </pc:sldChg>
      <pc:sldChg chg="delSp modSp mod">
        <pc:chgData name="Arkadiusz Kocjan" userId="9dbfbc85-f989-48fa-ba2f-9c6faca9e778" providerId="ADAL" clId="{787B34B4-2B83-49FF-9E1B-A7694D0D665D}" dt="2022-05-26T16:04:36.341" v="167" actId="6549"/>
        <pc:sldMkLst>
          <pc:docMk/>
          <pc:sldMk cId="3268092750" sldId="278"/>
        </pc:sldMkLst>
        <pc:spChg chg="mod">
          <ac:chgData name="Arkadiusz Kocjan" userId="9dbfbc85-f989-48fa-ba2f-9c6faca9e778" providerId="ADAL" clId="{787B34B4-2B83-49FF-9E1B-A7694D0D665D}" dt="2022-05-26T14:31:53.430" v="128" actId="20577"/>
          <ac:spMkLst>
            <pc:docMk/>
            <pc:sldMk cId="3268092750" sldId="278"/>
            <ac:spMk id="3" creationId="{00000000-0000-0000-0000-000000000000}"/>
          </ac:spMkLst>
        </pc:spChg>
        <pc:spChg chg="mod">
          <ac:chgData name="Arkadiusz Kocjan" userId="9dbfbc85-f989-48fa-ba2f-9c6faca9e778" providerId="ADAL" clId="{787B34B4-2B83-49FF-9E1B-A7694D0D665D}" dt="2022-05-26T16:04:36.341" v="167" actId="6549"/>
          <ac:spMkLst>
            <pc:docMk/>
            <pc:sldMk cId="3268092750" sldId="278"/>
            <ac:spMk id="4" creationId="{00000000-0000-0000-0000-000000000000}"/>
          </ac:spMkLst>
        </pc:spChg>
        <pc:picChg chg="del">
          <ac:chgData name="Arkadiusz Kocjan" userId="9dbfbc85-f989-48fa-ba2f-9c6faca9e778" providerId="ADAL" clId="{787B34B4-2B83-49FF-9E1B-A7694D0D665D}" dt="2022-05-26T14:30:58.943" v="105" actId="478"/>
          <ac:picMkLst>
            <pc:docMk/>
            <pc:sldMk cId="3268092750" sldId="278"/>
            <ac:picMk id="6" creationId="{918632E2-D710-4EA0-A42A-E6F1BEE7343D}"/>
          </ac:picMkLst>
        </pc:picChg>
      </pc:sldChg>
      <pc:sldChg chg="modSp add mod ord">
        <pc:chgData name="Arkadiusz Kocjan" userId="9dbfbc85-f989-48fa-ba2f-9c6faca9e778" providerId="ADAL" clId="{787B34B4-2B83-49FF-9E1B-A7694D0D665D}" dt="2022-05-26T14:31:27.095" v="114" actId="20577"/>
        <pc:sldMkLst>
          <pc:docMk/>
          <pc:sldMk cId="3889367734" sldId="279"/>
        </pc:sldMkLst>
        <pc:spChg chg="mod">
          <ac:chgData name="Arkadiusz Kocjan" userId="9dbfbc85-f989-48fa-ba2f-9c6faca9e778" providerId="ADAL" clId="{787B34B4-2B83-49FF-9E1B-A7694D0D665D}" dt="2022-05-26T14:31:27.095" v="114" actId="20577"/>
          <ac:spMkLst>
            <pc:docMk/>
            <pc:sldMk cId="3889367734" sldId="279"/>
            <ac:spMk id="4" creationId="{00000000-0000-0000-0000-000000000000}"/>
          </ac:spMkLst>
        </pc:spChg>
      </pc:sldChg>
      <pc:sldChg chg="addSp delSp modSp add mod ord">
        <pc:chgData name="Arkadiusz Kocjan" userId="9dbfbc85-f989-48fa-ba2f-9c6faca9e778" providerId="ADAL" clId="{787B34B4-2B83-49FF-9E1B-A7694D0D665D}" dt="2022-06-08T15:34:30.735" v="191" actId="20577"/>
        <pc:sldMkLst>
          <pc:docMk/>
          <pc:sldMk cId="3031582580" sldId="280"/>
        </pc:sldMkLst>
        <pc:spChg chg="mod">
          <ac:chgData name="Arkadiusz Kocjan" userId="9dbfbc85-f989-48fa-ba2f-9c6faca9e778" providerId="ADAL" clId="{787B34B4-2B83-49FF-9E1B-A7694D0D665D}" dt="2022-06-08T15:34:30.735" v="191" actId="20577"/>
          <ac:spMkLst>
            <pc:docMk/>
            <pc:sldMk cId="3031582580" sldId="280"/>
            <ac:spMk id="3" creationId="{00000000-0000-0000-0000-000000000000}"/>
          </ac:spMkLst>
        </pc:spChg>
        <pc:spChg chg="del">
          <ac:chgData name="Arkadiusz Kocjan" userId="9dbfbc85-f989-48fa-ba2f-9c6faca9e778" providerId="ADAL" clId="{787B34B4-2B83-49FF-9E1B-A7694D0D665D}" dt="2022-05-26T15:56:21.015" v="134" actId="22"/>
          <ac:spMkLst>
            <pc:docMk/>
            <pc:sldMk cId="3031582580" sldId="280"/>
            <ac:spMk id="4" creationId="{00000000-0000-0000-0000-000000000000}"/>
          </ac:spMkLst>
        </pc:spChg>
        <pc:spChg chg="add del mod">
          <ac:chgData name="Arkadiusz Kocjan" userId="9dbfbc85-f989-48fa-ba2f-9c6faca9e778" providerId="ADAL" clId="{787B34B4-2B83-49FF-9E1B-A7694D0D665D}" dt="2022-05-26T15:57:03.544" v="139" actId="478"/>
          <ac:spMkLst>
            <pc:docMk/>
            <pc:sldMk cId="3031582580" sldId="280"/>
            <ac:spMk id="8" creationId="{DD78F04D-8908-4A42-B489-CEF4198654EA}"/>
          </ac:spMkLst>
        </pc:spChg>
        <pc:picChg chg="add del mod ord">
          <ac:chgData name="Arkadiusz Kocjan" userId="9dbfbc85-f989-48fa-ba2f-9c6faca9e778" providerId="ADAL" clId="{787B34B4-2B83-49FF-9E1B-A7694D0D665D}" dt="2022-05-26T15:56:34.894" v="136" actId="478"/>
          <ac:picMkLst>
            <pc:docMk/>
            <pc:sldMk cId="3031582580" sldId="280"/>
            <ac:picMk id="6" creationId="{575D8838-A3F9-4293-891F-D1B29A04AD34}"/>
          </ac:picMkLst>
        </pc:picChg>
        <pc:picChg chg="add del mod">
          <ac:chgData name="Arkadiusz Kocjan" userId="9dbfbc85-f989-48fa-ba2f-9c6faca9e778" providerId="ADAL" clId="{787B34B4-2B83-49FF-9E1B-A7694D0D665D}" dt="2022-05-26T15:58:40.507" v="144" actId="478"/>
          <ac:picMkLst>
            <pc:docMk/>
            <pc:sldMk cId="3031582580" sldId="280"/>
            <ac:picMk id="10" creationId="{03D8D983-C1C6-4660-BF0A-146EDCFB4070}"/>
          </ac:picMkLst>
        </pc:picChg>
        <pc:picChg chg="add mod">
          <ac:chgData name="Arkadiusz Kocjan" userId="9dbfbc85-f989-48fa-ba2f-9c6faca9e778" providerId="ADAL" clId="{787B34B4-2B83-49FF-9E1B-A7694D0D665D}" dt="2022-05-26T15:59:04.299" v="160" actId="14100"/>
          <ac:picMkLst>
            <pc:docMk/>
            <pc:sldMk cId="3031582580" sldId="280"/>
            <ac:picMk id="12" creationId="{2DFCBC80-26C6-44F6-9B18-1E780EDFC6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pytania można zadawać wpisując je w sekcję Q&amp;A a ja na nie odpowiem na koniec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apperLib/Dapp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069176"/>
            <a:ext cx="4315968" cy="618947"/>
          </a:xfrm>
        </p:spPr>
        <p:txBody>
          <a:bodyPr/>
          <a:lstStyle/>
          <a:p>
            <a:r>
              <a:rPr lang="en-US" sz="4400" dirty="0">
                <a:latin typeface="+mn-lt"/>
              </a:rPr>
              <a:t>What if Entity Framework fails?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4245071"/>
            <a:ext cx="4315968" cy="573032"/>
          </a:xfrm>
        </p:spPr>
        <p:txBody>
          <a:bodyPr/>
          <a:lstStyle/>
          <a:p>
            <a:r>
              <a:rPr lang="pl-PL" dirty="0"/>
              <a:t>Lukasz Fliegel</a:t>
            </a:r>
          </a:p>
          <a:p>
            <a:r>
              <a:rPr lang="pl-PL" dirty="0"/>
              <a:t>June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B2170A0-DFCD-4B22-A9ED-CCFB4D5951B5}"/>
              </a:ext>
            </a:extLst>
          </p:cNvPr>
          <p:cNvSpPr txBox="1">
            <a:spLocks/>
          </p:cNvSpPr>
          <p:nvPr/>
        </p:nvSpPr>
        <p:spPr>
          <a:xfrm>
            <a:off x="531466" y="2325552"/>
            <a:ext cx="4315968" cy="7212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Dapper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 - a simple object mapper for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947615"/>
            <a:ext cx="8429625" cy="3548711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1800" dirty="0"/>
              <a:t>Dapper is a NuGet library that you can add into your project that will extend your </a:t>
            </a:r>
            <a:r>
              <a:rPr lang="en-US" sz="1800" dirty="0" err="1"/>
              <a:t>IDbConnection</a:t>
            </a:r>
            <a:r>
              <a:rPr lang="en-US" sz="1800" dirty="0"/>
              <a:t> interface</a:t>
            </a:r>
            <a:r>
              <a:rPr lang="pl-PL" sz="1800" dirty="0"/>
              <a:t>:</a:t>
            </a:r>
          </a:p>
          <a:p>
            <a:pPr lvl="1">
              <a:lnSpc>
                <a:spcPts val="2400"/>
              </a:lnSpc>
            </a:pPr>
            <a:r>
              <a:rPr lang="pl-PL" sz="1800" dirty="0"/>
              <a:t>public static IEnumerable&lt;T&gt; </a:t>
            </a:r>
            <a:r>
              <a:rPr lang="pl-PL" sz="1800" b="1" dirty="0"/>
              <a:t>Query</a:t>
            </a:r>
            <a:r>
              <a:rPr lang="pl-PL" sz="1800" dirty="0"/>
              <a:t>&lt;T&gt;(this IDbConnection cnn, string sql, object param = null, IDbTransaction transaction = null, bool buffered = true, int? commandTimeout = null, CommandType? commandType = null)</a:t>
            </a:r>
          </a:p>
          <a:p>
            <a:pPr lvl="1">
              <a:lnSpc>
                <a:spcPts val="2400"/>
              </a:lnSpc>
            </a:pPr>
            <a:r>
              <a:rPr lang="pl-PL" sz="1800" dirty="0"/>
              <a:t>public static int </a:t>
            </a:r>
            <a:r>
              <a:rPr lang="pl-PL" sz="1800" b="1" dirty="0"/>
              <a:t>Execute</a:t>
            </a:r>
            <a:r>
              <a:rPr lang="pl-PL" sz="1800" dirty="0"/>
              <a:t>(this IDbConnection cnn, string sql, object param = null, IDbTransaction transaction = null, int? commandTimeout = null, CommandType? commandType = null)</a:t>
            </a:r>
          </a:p>
          <a:p>
            <a:pPr lvl="1">
              <a:lnSpc>
                <a:spcPts val="2400"/>
              </a:lnSpc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 </a:t>
            </a:r>
            <a:r>
              <a:rPr lang="pl-PL" dirty="0"/>
              <a:t>on one slide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3BBABB-FB39-A931-9DD9-3F8CCC277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29" y="1039524"/>
            <a:ext cx="3600450" cy="847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8322E9-002C-7030-3B07-E501A828F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97" y="793596"/>
            <a:ext cx="3581400" cy="16478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3E8DF0-6CEB-8773-2750-77C1EC08E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97" y="2702080"/>
            <a:ext cx="6362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4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 that’s all! Thank you for your attention!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6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 – </a:t>
            </a:r>
            <a:r>
              <a:rPr lang="pl-PL" dirty="0"/>
              <a:t>few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947615"/>
            <a:ext cx="8429625" cy="3548711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pl-PL" sz="1800" dirty="0"/>
              <a:t>Extremelly simple</a:t>
            </a:r>
          </a:p>
          <a:p>
            <a:pPr>
              <a:lnSpc>
                <a:spcPts val="2400"/>
              </a:lnSpc>
            </a:pPr>
            <a:r>
              <a:rPr lang="pl-PL" sz="1800" dirty="0"/>
              <a:t>Used on production on StackOverflow</a:t>
            </a:r>
          </a:p>
          <a:p>
            <a:pPr>
              <a:lnSpc>
                <a:spcPts val="2400"/>
              </a:lnSpc>
            </a:pPr>
            <a:r>
              <a:rPr lang="pl-PL" sz="1800" dirty="0"/>
              <a:t>Open source (</a:t>
            </a:r>
            <a:r>
              <a:rPr lang="pl-PL" sz="1800" dirty="0">
                <a:hlinkClick r:id="rId2"/>
              </a:rPr>
              <a:t>https://github.com/DapperLib/Dapper</a:t>
            </a:r>
            <a:r>
              <a:rPr lang="pl-PL" sz="1800" dirty="0"/>
              <a:t>)</a:t>
            </a:r>
          </a:p>
          <a:p>
            <a:pPr>
              <a:lnSpc>
                <a:spcPts val="2400"/>
              </a:lnSpc>
            </a:pPr>
            <a:r>
              <a:rPr lang="pl-PL" sz="1800" dirty="0"/>
              <a:t>Very fast – performance comparable to pure ADO.NET</a:t>
            </a:r>
          </a:p>
          <a:p>
            <a:pPr>
              <a:lnSpc>
                <a:spcPts val="2400"/>
              </a:lnSpc>
            </a:pPr>
            <a:r>
              <a:rPr lang="pl-PL" sz="1800" dirty="0"/>
              <a:t>Created in 2011</a:t>
            </a:r>
          </a:p>
          <a:p>
            <a:pPr>
              <a:lnSpc>
                <a:spcPts val="2400"/>
              </a:lnSpc>
            </a:pPr>
            <a:r>
              <a:rPr lang="pl-PL" sz="1800" dirty="0"/>
              <a:t>Extends IDbConnection interface, so it’s easy to use Dapper with other libraries (like. EF)</a:t>
            </a:r>
          </a:p>
          <a:p>
            <a:pPr>
              <a:lnSpc>
                <a:spcPts val="2400"/>
              </a:lnSpc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1FCE0-13A4-5224-1DB6-E8354304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3266606"/>
            <a:ext cx="8562975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2D54CB-FE1A-CF39-61F2-9A43A4F8F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3852891"/>
            <a:ext cx="8534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5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947615"/>
            <a:ext cx="8429625" cy="3548711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pl-PL" sz="1800" dirty="0"/>
              <a:t>Dapper is simple and high parformance Micro-ORM</a:t>
            </a:r>
          </a:p>
          <a:p>
            <a:pPr>
              <a:lnSpc>
                <a:spcPts val="2400"/>
              </a:lnSpc>
            </a:pPr>
            <a:r>
              <a:rPr lang="pl-PL" sz="1800" dirty="0"/>
              <a:t>It has low entry level</a:t>
            </a:r>
          </a:p>
          <a:p>
            <a:pPr>
              <a:lnSpc>
                <a:spcPts val="2400"/>
              </a:lnSpc>
            </a:pPr>
            <a:r>
              <a:rPr lang="pl-PL" sz="1800" dirty="0"/>
              <a:t>It can be paired with another Db access aproach (like EF)</a:t>
            </a:r>
          </a:p>
          <a:p>
            <a:pPr>
              <a:lnSpc>
                <a:spcPts val="2400"/>
              </a:lnSpc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4754</TotalTime>
  <Words>256</Words>
  <Application>Microsoft Office PowerPoint</Application>
  <PresentationFormat>On-screen Show (16:9)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Covers</vt:lpstr>
      <vt:lpstr>General</vt:lpstr>
      <vt:lpstr>Breakers</vt:lpstr>
      <vt:lpstr>What if Entity Framework fails? </vt:lpstr>
      <vt:lpstr>Dapper - a simple object mapper for .Net</vt:lpstr>
      <vt:lpstr>Dapper on one slide</vt:lpstr>
      <vt:lpstr>And that’s all! Thank you for your attention!</vt:lpstr>
      <vt:lpstr>Dapper – few facts</vt:lpstr>
      <vt:lpstr>demo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Lukasz Fliegel (Contractor)</cp:lastModifiedBy>
  <cp:revision>19</cp:revision>
  <dcterms:created xsi:type="dcterms:W3CDTF">2018-01-26T19:23:30Z</dcterms:created>
  <dcterms:modified xsi:type="dcterms:W3CDTF">2022-06-20T15:48:56Z</dcterms:modified>
</cp:coreProperties>
</file>