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73" r:id="rId5"/>
    <p:sldId id="300" r:id="rId6"/>
    <p:sldId id="303" r:id="rId7"/>
    <p:sldId id="304" r:id="rId8"/>
    <p:sldId id="305" r:id="rId9"/>
    <p:sldId id="306" r:id="rId10"/>
    <p:sldId id="307" r:id="rId11"/>
    <p:sldId id="308" r:id="rId12"/>
    <p:sldId id="309" r:id="rId13"/>
    <p:sldId id="310" r:id="rId14"/>
    <p:sldId id="311" r:id="rId15"/>
    <p:sldId id="312" r:id="rId16"/>
    <p:sldId id="287" r:id="rId1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8" charset="0"/>
        <a:ea typeface="ＭＳ Ｐゴシック" pitchFamily="-108" charset="-128"/>
        <a:cs typeface="ＭＳ Ｐゴシック" pitchFamily="-108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8" charset="0"/>
        <a:ea typeface="ＭＳ Ｐゴシック" pitchFamily="-108" charset="-128"/>
        <a:cs typeface="ＭＳ Ｐゴシック" pitchFamily="-108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8" charset="0"/>
        <a:ea typeface="ＭＳ Ｐゴシック" pitchFamily="-108" charset="-128"/>
        <a:cs typeface="ＭＳ Ｐゴシック" pitchFamily="-108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8" charset="0"/>
        <a:ea typeface="ＭＳ Ｐゴシック" pitchFamily="-108" charset="-128"/>
        <a:cs typeface="ＭＳ Ｐゴシック" pitchFamily="-108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8" charset="0"/>
        <a:ea typeface="ＭＳ Ｐゴシック" pitchFamily="-108" charset="-128"/>
        <a:cs typeface="ＭＳ Ｐゴシック" pitchFamily="-108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pitchFamily="-108" charset="0"/>
        <a:ea typeface="ＭＳ Ｐゴシック" pitchFamily="-108" charset="-128"/>
        <a:cs typeface="ＭＳ Ｐゴシック" pitchFamily="-108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pitchFamily="-108" charset="0"/>
        <a:ea typeface="ＭＳ Ｐゴシック" pitchFamily="-108" charset="-128"/>
        <a:cs typeface="ＭＳ Ｐゴシック" pitchFamily="-108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pitchFamily="-108" charset="0"/>
        <a:ea typeface="ＭＳ Ｐゴシック" pitchFamily="-108" charset="-128"/>
        <a:cs typeface="ＭＳ Ｐゴシック" pitchFamily="-108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pitchFamily="-108" charset="0"/>
        <a:ea typeface="ＭＳ Ｐゴシック" pitchFamily="-108" charset="-128"/>
        <a:cs typeface="ＭＳ Ｐゴシック" pitchFamily="-108" charset="-128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EEEFE7"/>
    <a:srgbClr val="F4F1E6"/>
    <a:srgbClr val="D0CBD6"/>
    <a:srgbClr val="E8EABF"/>
    <a:srgbClr val="CFDDCB"/>
    <a:srgbClr val="F2E3D0"/>
    <a:srgbClr val="E9CACD"/>
    <a:srgbClr val="BFD6E2"/>
    <a:srgbClr val="DDDFCF"/>
    <a:srgbClr val="EAE4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09" autoAdjust="0"/>
    <p:restoredTop sz="97913" autoAdjust="0"/>
  </p:normalViewPr>
  <p:slideViewPr>
    <p:cSldViewPr showGuides="1">
      <p:cViewPr varScale="1">
        <p:scale>
          <a:sx n="51" d="100"/>
          <a:sy n="51" d="100"/>
        </p:scale>
        <p:origin x="-486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endParaRPr lang="en-US"/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A7C523D6-8737-0249-80D1-417BDDC9B62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5398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143000" y="4343400"/>
            <a:ext cx="45720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A40BDE9-354C-004D-8354-5ED369C02D4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281224"/>
      </p:ext>
    </p:extLst>
  </p:cSld>
  <p:clrMap bg1="lt1" tx1="dk1" bg2="lt2" tx2="dk2" accent1="accent1" accent2="accent2" accent3="accent3" accent4="accent4" accent5="accent5" accent6="accent6" hlink="hlink" folHlink="folHlink"/>
  <p:notesStyle>
    <a:lvl1pPr indent="109538" algn="l" rtl="0" fontAlgn="base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Arial" pitchFamily="-108" charset="0"/>
        <a:ea typeface="ＭＳ Ｐゴシック" pitchFamily="-108" charset="-128"/>
        <a:cs typeface="ＭＳ Ｐゴシック" pitchFamily="-108" charset="-128"/>
      </a:defRPr>
    </a:lvl1pPr>
    <a:lvl2pPr marL="230188" indent="109538" algn="l" rtl="0" fontAlgn="base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Arial" pitchFamily="-108" charset="0"/>
        <a:ea typeface="ＭＳ Ｐゴシック" pitchFamily="-108" charset="-128"/>
        <a:cs typeface="+mn-cs"/>
      </a:defRPr>
    </a:lvl2pPr>
    <a:lvl3pPr marL="460375" indent="109538" algn="l" rtl="0" fontAlgn="base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Arial" pitchFamily="-108" charset="0"/>
        <a:ea typeface="ＭＳ Ｐゴシック" pitchFamily="-108" charset="-128"/>
        <a:cs typeface="+mn-cs"/>
      </a:defRPr>
    </a:lvl3pPr>
    <a:lvl4pPr marL="688975" indent="109538" algn="l" rtl="0" fontAlgn="base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Arial" pitchFamily="-108" charset="0"/>
        <a:ea typeface="ＭＳ Ｐゴシック" pitchFamily="-108" charset="-128"/>
        <a:cs typeface="+mn-cs"/>
      </a:defRPr>
    </a:lvl4pPr>
    <a:lvl5pPr marL="919163" indent="109538" algn="l" rtl="0" fontAlgn="base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Arial" pitchFamily="-108" charset="0"/>
        <a:ea typeface="ＭＳ Ｐゴシック" pitchFamily="-108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214892-FFD1-074A-BC44-3941C2D04AB5}" type="slidenum">
              <a:rPr lang="en-US"/>
              <a:pPr/>
              <a:t>1</a:t>
            </a:fld>
            <a:endParaRPr lang="en-US"/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4805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40BDE9-354C-004D-8354-5ED369C02D48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747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Kroll Ontrack color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037506" y="5562600"/>
            <a:ext cx="2670053" cy="457201"/>
          </a:xfrm>
          <a:prstGeom prst="rect">
            <a:avLst/>
          </a:prstGeom>
        </p:spPr>
      </p:pic>
      <p:sp>
        <p:nvSpPr>
          <p:cNvPr id="10261" name="Rectangle 21"/>
          <p:cNvSpPr>
            <a:spLocks noChangeArrowheads="1"/>
          </p:cNvSpPr>
          <p:nvPr/>
        </p:nvSpPr>
        <p:spPr bwMode="hidden">
          <a:xfrm>
            <a:off x="0" y="6400800"/>
            <a:ext cx="9144000" cy="457200"/>
          </a:xfrm>
          <a:prstGeom prst="rect">
            <a:avLst/>
          </a:prstGeom>
          <a:gradFill rotWithShape="0">
            <a:gsLst>
              <a:gs pos="0">
                <a:srgbClr val="D7D3C7">
                  <a:gamma/>
                  <a:tint val="0"/>
                  <a:invGamma/>
                </a:srgbClr>
              </a:gs>
              <a:gs pos="100000">
                <a:srgbClr val="D7D3C7">
                  <a:alpha val="8000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3848100"/>
            <a:ext cx="8229600" cy="6858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5613" y="4567238"/>
            <a:ext cx="8231187" cy="685800"/>
          </a:xfrm>
        </p:spPr>
        <p:txBody>
          <a:bodyPr/>
          <a:lstStyle>
            <a:lvl1pPr marL="0" indent="0">
              <a:lnSpc>
                <a:spcPct val="125000"/>
              </a:lnSpc>
              <a:spcBef>
                <a:spcPct val="0"/>
              </a:spcBef>
              <a:buFont typeface="Wingdings" pitchFamily="-108" charset="2"/>
              <a:buNone/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455613" y="6440488"/>
            <a:ext cx="457200" cy="274637"/>
          </a:xfrm>
        </p:spPr>
        <p:txBody>
          <a:bodyPr/>
          <a:lstStyle>
            <a:lvl1pPr>
              <a:defRPr/>
            </a:lvl1pPr>
          </a:lstStyle>
          <a:p>
            <a:fld id="{A57CA127-8953-AD4E-98B5-7CCC25912D4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263" name="Line 23"/>
          <p:cNvSpPr>
            <a:spLocks noChangeShapeType="1"/>
          </p:cNvSpPr>
          <p:nvPr/>
        </p:nvSpPr>
        <p:spPr bwMode="auto">
          <a:xfrm>
            <a:off x="455613" y="3759200"/>
            <a:ext cx="82264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74" name="Picture 34" descr="PowerPoint Title Slide Header Rev0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5588" cy="3200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0C95E227-3BDF-3849-8811-CDED98AD928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7813" y="736600"/>
            <a:ext cx="2055812" cy="56038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5613" y="736600"/>
            <a:ext cx="6019800" cy="5603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70E33486-2F10-F34E-A7E5-EBD444736D8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36600"/>
            <a:ext cx="8226425" cy="5476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5613" y="1600200"/>
            <a:ext cx="4037012" cy="47402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645025" y="1600200"/>
            <a:ext cx="4037013" cy="474027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57200" y="6438900"/>
            <a:ext cx="457200" cy="274638"/>
          </a:xfrm>
        </p:spPr>
        <p:txBody>
          <a:bodyPr/>
          <a:lstStyle>
            <a:lvl1pPr>
              <a:defRPr smtClean="0"/>
            </a:lvl1pPr>
          </a:lstStyle>
          <a:p>
            <a:fld id="{87A0C46B-3D3E-684D-84A5-1603B3AF22B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CF1F80FB-35DB-7749-904A-C78153AA5C2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755B08AF-BBFD-7F47-9CB0-88FF7EB9599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5613" y="1600200"/>
            <a:ext cx="4037012" cy="4740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600200"/>
            <a:ext cx="4037013" cy="4740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9704CD32-8205-6D47-A923-0FBD4B124DE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615585FB-2D04-E84B-A564-B987B96B9A3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59B7EF97-38F0-7F47-AAED-DD5BB822C6E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1DF5A058-B6EF-6042-97E5-47FC3422E34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C5FCB1E7-3DAA-D440-83B7-6D4CBE87DFE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7CACACD0-B088-F443-BD50-7735B27FEF1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Rectangle 16"/>
          <p:cNvSpPr>
            <a:spLocks noChangeArrowheads="1"/>
          </p:cNvSpPr>
          <p:nvPr/>
        </p:nvSpPr>
        <p:spPr bwMode="hidden">
          <a:xfrm>
            <a:off x="0" y="6400800"/>
            <a:ext cx="9144000" cy="457200"/>
          </a:xfrm>
          <a:prstGeom prst="rect">
            <a:avLst/>
          </a:prstGeom>
          <a:gradFill rotWithShape="0">
            <a:gsLst>
              <a:gs pos="0">
                <a:srgbClr val="D7D3C7">
                  <a:gamma/>
                  <a:tint val="0"/>
                  <a:invGamma/>
                </a:srgbClr>
              </a:gs>
              <a:gs pos="100000">
                <a:srgbClr val="D7D3C7">
                  <a:alpha val="8000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36600"/>
            <a:ext cx="8226425" cy="547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5613" y="1600200"/>
            <a:ext cx="8226425" cy="4740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57200" y="6438900"/>
            <a:ext cx="4572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1200" b="1">
                <a:solidFill>
                  <a:schemeClr val="accent1"/>
                </a:solidFill>
              </a:defRPr>
            </a:lvl1pPr>
          </a:lstStyle>
          <a:p>
            <a:fld id="{95C55046-1327-6F48-BE0D-7DED876F9EA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7" name="Line 13"/>
          <p:cNvSpPr>
            <a:spLocks noChangeShapeType="1"/>
          </p:cNvSpPr>
          <p:nvPr/>
        </p:nvSpPr>
        <p:spPr bwMode="auto">
          <a:xfrm>
            <a:off x="457200" y="6397625"/>
            <a:ext cx="8229600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57" name="Picture 33" descr="PowerPoint Text Slide Header Rev01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4572000" y="0"/>
            <a:ext cx="4572000" cy="639763"/>
          </a:xfrm>
          <a:prstGeom prst="rect">
            <a:avLst/>
          </a:prstGeom>
          <a:noFill/>
        </p:spPr>
      </p:pic>
      <p:pic>
        <p:nvPicPr>
          <p:cNvPr id="11" name="Picture 10" descr="Kroll Ontrack color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010400" y="6453517"/>
            <a:ext cx="1679453" cy="287578"/>
          </a:xfrm>
          <a:prstGeom prst="rect">
            <a:avLst/>
          </a:prstGeom>
        </p:spPr>
      </p:pic>
      <p:sp>
        <p:nvSpPr>
          <p:cNvPr id="10" name="Footer Placeholder 5"/>
          <p:cNvSpPr>
            <a:spLocks noGrp="1"/>
          </p:cNvSpPr>
          <p:nvPr userDrawn="1"/>
        </p:nvSpPr>
        <p:spPr bwMode="auto">
          <a:xfrm>
            <a:off x="990600" y="6430498"/>
            <a:ext cx="3659187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bg2"/>
                </a:solidFill>
                <a:latin typeface="Arial" pitchFamily="-108" charset="0"/>
                <a:ea typeface="ＭＳ Ｐゴシック" pitchFamily="-108" charset="-128"/>
                <a:cs typeface="ＭＳ Ｐゴシック" pitchFamily="-108" charset="-128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8" charset="0"/>
                <a:ea typeface="ＭＳ Ｐゴシック" pitchFamily="-108" charset="-128"/>
                <a:cs typeface="ＭＳ Ｐゴシック" pitchFamily="-108" charset="-128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8" charset="0"/>
                <a:ea typeface="ＭＳ Ｐゴシック" pitchFamily="-108" charset="-128"/>
                <a:cs typeface="ＭＳ Ｐゴシック" pitchFamily="-108" charset="-128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8" charset="0"/>
                <a:ea typeface="ＭＳ Ｐゴシック" pitchFamily="-108" charset="-128"/>
                <a:cs typeface="ＭＳ Ｐゴシック" pitchFamily="-108" charset="-128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8" charset="0"/>
                <a:ea typeface="ＭＳ Ｐゴシック" pitchFamily="-108" charset="-128"/>
                <a:cs typeface="ＭＳ Ｐゴシック" pitchFamily="-108" charset="-128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8" charset="0"/>
                <a:ea typeface="ＭＳ Ｐゴシック" pitchFamily="-108" charset="-128"/>
                <a:cs typeface="ＭＳ Ｐゴシック" pitchFamily="-108" charset="-128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8" charset="0"/>
                <a:ea typeface="ＭＳ Ｐゴシック" pitchFamily="-108" charset="-128"/>
                <a:cs typeface="ＭＳ Ｐゴシック" pitchFamily="-108" charset="-128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8" charset="0"/>
                <a:ea typeface="ＭＳ Ｐゴシック" pitchFamily="-108" charset="-128"/>
                <a:cs typeface="ＭＳ Ｐゴシック" pitchFamily="-108" charset="-128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8" charset="0"/>
                <a:ea typeface="ＭＳ Ｐゴシック" pitchFamily="-108" charset="-128"/>
                <a:cs typeface="ＭＳ Ｐゴシック" pitchFamily="-108" charset="-128"/>
              </a:defRPr>
            </a:lvl9pPr>
          </a:lstStyle>
          <a:p>
            <a:r>
              <a:rPr lang="en-US" dirty="0" smtClean="0"/>
              <a:t> Kroll Ontrack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l" rtl="0" fontAlgn="base"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2pPr>
      <a:lvl3pPr algn="l" rtl="0" fontAlgn="base"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3pPr>
      <a:lvl4pPr algn="l" rtl="0" fontAlgn="base"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4pPr>
      <a:lvl5pPr algn="l" rtl="0" fontAlgn="base"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9pPr>
    </p:titleStyle>
    <p:bodyStyle>
      <a:lvl1pPr marL="230188" indent="-230188" algn="l" rtl="0" fontAlgn="base">
        <a:lnSpc>
          <a:spcPct val="95000"/>
        </a:lnSpc>
        <a:spcBef>
          <a:spcPct val="50000"/>
        </a:spcBef>
        <a:spcAft>
          <a:spcPct val="0"/>
        </a:spcAft>
        <a:buClr>
          <a:schemeClr val="hlink"/>
        </a:buClr>
        <a:buSzPct val="110000"/>
        <a:buFont typeface="Wingdings" pitchFamily="-108" charset="2"/>
        <a:buChar char="§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454025" indent="-222250" algn="l" rtl="0" fontAlgn="base">
        <a:lnSpc>
          <a:spcPct val="95000"/>
        </a:lnSpc>
        <a:spcBef>
          <a:spcPct val="50000"/>
        </a:spcBef>
        <a:spcAft>
          <a:spcPct val="0"/>
        </a:spcAft>
        <a:buClr>
          <a:schemeClr val="accent1"/>
        </a:buClr>
        <a:buChar char="»"/>
        <a:defRPr sz="2000">
          <a:solidFill>
            <a:schemeClr val="tx1"/>
          </a:solidFill>
          <a:latin typeface="+mn-lt"/>
          <a:ea typeface="+mn-ea"/>
        </a:defRPr>
      </a:lvl2pPr>
      <a:lvl3pPr marL="684213" indent="-228600" algn="l" rtl="0" fontAlgn="base">
        <a:lnSpc>
          <a:spcPct val="95000"/>
        </a:lnSpc>
        <a:spcBef>
          <a:spcPct val="50000"/>
        </a:spcBef>
        <a:spcAft>
          <a:spcPct val="0"/>
        </a:spcAft>
        <a:buClr>
          <a:schemeClr val="bg2"/>
        </a:buClr>
        <a:buChar char="–"/>
        <a:defRPr>
          <a:solidFill>
            <a:schemeClr val="tx1"/>
          </a:solidFill>
          <a:latin typeface="+mn-lt"/>
          <a:ea typeface="+mn-ea"/>
        </a:defRPr>
      </a:lvl3pPr>
      <a:lvl4pPr marL="914400" indent="-228600" algn="l" rtl="0" fontAlgn="base">
        <a:lnSpc>
          <a:spcPct val="95000"/>
        </a:lnSpc>
        <a:spcBef>
          <a:spcPct val="50000"/>
        </a:spcBef>
        <a:spcAft>
          <a:spcPct val="0"/>
        </a:spcAft>
        <a:buClr>
          <a:schemeClr val="bg2"/>
        </a:buClr>
        <a:buFont typeface="Times" pitchFamily="-108" charset="0"/>
        <a:buChar char="•"/>
        <a:defRPr sz="1600">
          <a:solidFill>
            <a:schemeClr val="tx1"/>
          </a:solidFill>
          <a:latin typeface="+mn-lt"/>
          <a:ea typeface="+mn-ea"/>
        </a:defRPr>
      </a:lvl4pPr>
      <a:lvl5pPr marL="1144588" indent="-228600" algn="l" rtl="0" fontAlgn="base">
        <a:lnSpc>
          <a:spcPct val="95000"/>
        </a:lnSpc>
        <a:spcBef>
          <a:spcPct val="50000"/>
        </a:spcBef>
        <a:spcAft>
          <a:spcPct val="0"/>
        </a:spcAft>
        <a:buClr>
          <a:schemeClr val="bg2"/>
        </a:buClr>
        <a:buChar char="–"/>
        <a:defRPr sz="1600">
          <a:solidFill>
            <a:schemeClr val="tx1"/>
          </a:solidFill>
          <a:latin typeface="+mn-lt"/>
          <a:ea typeface="+mn-ea"/>
        </a:defRPr>
      </a:lvl5pPr>
      <a:lvl6pPr marL="1601788" indent="-228600" algn="l" rtl="0" fontAlgn="base">
        <a:lnSpc>
          <a:spcPct val="95000"/>
        </a:lnSpc>
        <a:spcBef>
          <a:spcPct val="50000"/>
        </a:spcBef>
        <a:spcAft>
          <a:spcPct val="0"/>
        </a:spcAft>
        <a:buClr>
          <a:schemeClr val="bg2"/>
        </a:buClr>
        <a:buChar char="–"/>
        <a:defRPr sz="1600">
          <a:solidFill>
            <a:schemeClr val="tx1"/>
          </a:solidFill>
          <a:latin typeface="+mn-lt"/>
          <a:ea typeface="+mn-ea"/>
        </a:defRPr>
      </a:lvl6pPr>
      <a:lvl7pPr marL="2058988" indent="-228600" algn="l" rtl="0" fontAlgn="base">
        <a:lnSpc>
          <a:spcPct val="95000"/>
        </a:lnSpc>
        <a:spcBef>
          <a:spcPct val="50000"/>
        </a:spcBef>
        <a:spcAft>
          <a:spcPct val="0"/>
        </a:spcAft>
        <a:buClr>
          <a:schemeClr val="bg2"/>
        </a:buClr>
        <a:buChar char="–"/>
        <a:defRPr sz="1600">
          <a:solidFill>
            <a:schemeClr val="tx1"/>
          </a:solidFill>
          <a:latin typeface="+mn-lt"/>
          <a:ea typeface="+mn-ea"/>
        </a:defRPr>
      </a:lvl7pPr>
      <a:lvl8pPr marL="2516188" indent="-228600" algn="l" rtl="0" fontAlgn="base">
        <a:lnSpc>
          <a:spcPct val="95000"/>
        </a:lnSpc>
        <a:spcBef>
          <a:spcPct val="50000"/>
        </a:spcBef>
        <a:spcAft>
          <a:spcPct val="0"/>
        </a:spcAft>
        <a:buClr>
          <a:schemeClr val="bg2"/>
        </a:buClr>
        <a:buChar char="–"/>
        <a:defRPr sz="1600">
          <a:solidFill>
            <a:schemeClr val="tx1"/>
          </a:solidFill>
          <a:latin typeface="+mn-lt"/>
          <a:ea typeface="+mn-ea"/>
        </a:defRPr>
      </a:lvl8pPr>
      <a:lvl9pPr marL="2973388" indent="-228600" algn="l" rtl="0" fontAlgn="base">
        <a:lnSpc>
          <a:spcPct val="95000"/>
        </a:lnSpc>
        <a:spcBef>
          <a:spcPct val="50000"/>
        </a:spcBef>
        <a:spcAft>
          <a:spcPct val="0"/>
        </a:spcAft>
        <a:buClr>
          <a:schemeClr val="bg2"/>
        </a:buClr>
        <a:buChar char="–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Voihiern/Debugowani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" name="Rectangle 20"/>
          <p:cNvSpPr>
            <a:spLocks noGrp="1" noChangeArrowheads="1"/>
          </p:cNvSpPr>
          <p:nvPr>
            <p:ph type="ctrTitle"/>
          </p:nvPr>
        </p:nvSpPr>
        <p:spPr>
          <a:xfrm>
            <a:off x="457200" y="3848100"/>
            <a:ext cx="8229600" cy="1104900"/>
          </a:xfrm>
        </p:spPr>
        <p:txBody>
          <a:bodyPr/>
          <a:lstStyle/>
          <a:p>
            <a:r>
              <a:rPr lang="pl-PL" dirty="0" smtClean="0"/>
              <a:t>Visual Studio debuggowanie – laboratoria</a:t>
            </a:r>
            <a:endParaRPr lang="en-GB" dirty="0"/>
          </a:p>
        </p:txBody>
      </p:sp>
      <p:sp>
        <p:nvSpPr>
          <p:cNvPr id="2" name="TextBox 1"/>
          <p:cNvSpPr txBox="1"/>
          <p:nvPr/>
        </p:nvSpPr>
        <p:spPr>
          <a:xfrm>
            <a:off x="457200" y="5181600"/>
            <a:ext cx="193674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 smtClean="0">
                <a:latin typeface="+mn-lt"/>
              </a:rPr>
              <a:t>Łukasz Fliegel</a:t>
            </a:r>
          </a:p>
          <a:p>
            <a:r>
              <a:rPr lang="pl-PL" sz="2000" b="1" dirty="0" smtClean="0"/>
              <a:t>Adam Dyksy</a:t>
            </a:r>
            <a:endParaRPr lang="pl-PL" sz="2000" b="1" dirty="0" smtClean="0">
              <a:latin typeface="+mn-lt"/>
            </a:endParaRPr>
          </a:p>
          <a:p>
            <a:endParaRPr lang="pl-PL" sz="2000" b="1" dirty="0" smtClean="0">
              <a:latin typeface="+mn-lt"/>
            </a:endParaRPr>
          </a:p>
          <a:p>
            <a:r>
              <a:rPr lang="pl-PL" sz="2000" dirty="0" smtClean="0">
                <a:latin typeface="+mn-lt"/>
              </a:rPr>
              <a:t>24.10.2017</a:t>
            </a:r>
            <a:endParaRPr lang="pl-PL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62929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ctr"/>
            <a:r>
              <a:rPr lang="pl-PL" sz="3200" dirty="0" smtClean="0"/>
              <a:t>Zadanie VII - </a:t>
            </a:r>
            <a:r>
              <a:rPr lang="en-US" sz="3200" dirty="0"/>
              <a:t>Breakpoint - Watch, </a:t>
            </a:r>
            <a:r>
              <a:rPr lang="en-US" sz="3200" dirty="0" err="1"/>
              <a:t>Quich</a:t>
            </a:r>
            <a:r>
              <a:rPr lang="en-US" sz="3200" dirty="0"/>
              <a:t> Watch </a:t>
            </a:r>
            <a:r>
              <a:rPr lang="en-US" sz="3200" dirty="0" err="1"/>
              <a:t>oraz</a:t>
            </a:r>
            <a:r>
              <a:rPr lang="en-US" sz="3200" dirty="0"/>
              <a:t> Immediate 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3" y="1752600"/>
            <a:ext cx="8226425" cy="4587875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pl-PL" sz="1600" b="0" dirty="0" smtClean="0"/>
              <a:t>Ustaw </a:t>
            </a:r>
            <a:r>
              <a:rPr lang="pl-PL" sz="1600" b="0" dirty="0"/>
              <a:t>projekt PKW.ControlCenter jako startowy (Set as StartUp Project)</a:t>
            </a:r>
          </a:p>
          <a:p>
            <a:pPr marL="342900" indent="-342900">
              <a:buFont typeface="+mj-lt"/>
              <a:buAutoNum type="arabicPeriod"/>
            </a:pPr>
            <a:r>
              <a:rPr lang="pl-PL" sz="1600" b="0" dirty="0" smtClean="0"/>
              <a:t>Ustaw </a:t>
            </a:r>
            <a:r>
              <a:rPr lang="pl-PL" sz="1600" b="0" dirty="0"/>
              <a:t>serwis VotingService.svc jako startowy (Set as StartPage)</a:t>
            </a:r>
          </a:p>
          <a:p>
            <a:pPr marL="342900" indent="-342900">
              <a:buFont typeface="+mj-lt"/>
              <a:buAutoNum type="arabicPeriod"/>
            </a:pPr>
            <a:r>
              <a:rPr lang="pl-PL" sz="1600" b="0" dirty="0" smtClean="0"/>
              <a:t>Ustaw </a:t>
            </a:r>
            <a:r>
              <a:rPr lang="pl-PL" sz="1600" b="0" dirty="0"/>
              <a:t>breakpoint w pliku PKW.ControlCenter.DataInit.cs:47</a:t>
            </a:r>
          </a:p>
          <a:p>
            <a:pPr marL="342900" indent="-342900">
              <a:buFont typeface="+mj-lt"/>
              <a:buAutoNum type="arabicPeriod"/>
            </a:pPr>
            <a:r>
              <a:rPr lang="pl-PL" sz="1600" b="0" dirty="0" smtClean="0"/>
              <a:t>Skonfiguruj </a:t>
            </a:r>
            <a:r>
              <a:rPr lang="pl-PL" sz="1600" b="0" dirty="0"/>
              <a:t>breakpoint aby trafiał gdy hit count będzie wielokrotnością 15</a:t>
            </a:r>
          </a:p>
          <a:p>
            <a:pPr marL="342900" indent="-342900">
              <a:buFont typeface="+mj-lt"/>
              <a:buAutoNum type="arabicPeriod"/>
            </a:pPr>
            <a:r>
              <a:rPr lang="pl-PL" sz="1600" b="0" dirty="0" smtClean="0"/>
              <a:t>Uruchom </a:t>
            </a:r>
            <a:r>
              <a:rPr lang="pl-PL" sz="1600" b="0" dirty="0"/>
              <a:t>debugger</a:t>
            </a:r>
          </a:p>
          <a:p>
            <a:pPr marL="342900" indent="-342900">
              <a:buFont typeface="+mj-lt"/>
              <a:buAutoNum type="arabicPeriod"/>
            </a:pPr>
            <a:r>
              <a:rPr lang="pl-PL" sz="1600" b="0" dirty="0" smtClean="0"/>
              <a:t>Dodaj </a:t>
            </a:r>
            <a:r>
              <a:rPr lang="pl-PL" sz="1600" b="0" dirty="0"/>
              <a:t>DataTip w okolicach linii 47 do którego kolejno zapisz wyniki poniższych operacji:</a:t>
            </a:r>
          </a:p>
          <a:p>
            <a:pPr marL="460375" lvl="1" indent="-228600">
              <a:buFont typeface="+mj-lt"/>
              <a:buAutoNum type="arabicPeriod"/>
            </a:pPr>
            <a:r>
              <a:rPr lang="pl-PL" sz="1200" b="0" dirty="0" smtClean="0"/>
              <a:t>W </a:t>
            </a:r>
            <a:r>
              <a:rPr lang="pl-PL" sz="1200" b="0" dirty="0"/>
              <a:t>okienku Watch dodaj wpis "i * 10 + 4" i podejrzyj i zapisz w DataTip wartość wyrażenia w postaci heksadecymalnej (skorzystaj z opcji przełączania widoku między dec a hex)</a:t>
            </a:r>
          </a:p>
          <a:p>
            <a:pPr marL="460375" lvl="1" indent="-228600">
              <a:buFont typeface="+mj-lt"/>
              <a:buAutoNum type="arabicPeriod"/>
            </a:pPr>
            <a:r>
              <a:rPr lang="pl-PL" sz="1200" b="0" dirty="0" smtClean="0"/>
              <a:t>W </a:t>
            </a:r>
            <a:r>
              <a:rPr lang="pl-PL" sz="1200" b="0" dirty="0"/>
              <a:t>okienku Quick watch podejrzyj i zapisz w DataTip wartość zmiennych Name i Id kandydata pod indeksem 77 w kolekcji _candidates. Następnie zmień wartość Name na "JanKowalski111" oraz dodaj obiekt kandydata do obserwowanych (Add Watch)</a:t>
            </a:r>
          </a:p>
          <a:p>
            <a:pPr marL="460375" lvl="1" indent="-228600">
              <a:buFont typeface="+mj-lt"/>
              <a:buAutoNum type="arabicPeriod"/>
            </a:pPr>
            <a:r>
              <a:rPr lang="pl-PL" sz="1200" b="0" dirty="0" smtClean="0"/>
              <a:t>W </a:t>
            </a:r>
            <a:r>
              <a:rPr lang="pl-PL" sz="1200" b="0" dirty="0"/>
              <a:t>okienku Immediate zadeklaruj nową zmienną typu CandidatesModel o nazwie "c" i przypisz jej referencję na obiekt kandydata pod kluczem/ID 156 (można użyć metody .GetCandidate(156)). Za pomocą tej referencji zmień wartość pola Name na oryginalną wartość przed zmianą z poprzedniego punktu.</a:t>
            </a:r>
          </a:p>
          <a:p>
            <a:pPr marL="460375" lvl="1" indent="-228600">
              <a:buFont typeface="+mj-lt"/>
              <a:buAutoNum type="arabicPeriod"/>
            </a:pPr>
            <a:r>
              <a:rPr lang="pl-PL" sz="1200" b="0" dirty="0" smtClean="0"/>
              <a:t>W </a:t>
            </a:r>
            <a:r>
              <a:rPr lang="pl-PL" sz="1200" b="0" dirty="0"/>
              <a:t>okienku Immediate podejrzyj zmienną "c" i zapisz do DataTip zwrócony tekst (wszystkie linie)</a:t>
            </a:r>
          </a:p>
          <a:p>
            <a:pPr marL="342900" indent="-342900">
              <a:buFont typeface="+mj-lt"/>
              <a:buAutoNum type="arabicPeriod"/>
            </a:pPr>
            <a:r>
              <a:rPr lang="pl-PL" sz="1600" b="0" dirty="0" smtClean="0"/>
              <a:t>Wyłącz </a:t>
            </a:r>
            <a:r>
              <a:rPr lang="pl-PL" sz="1600" b="0" dirty="0"/>
              <a:t>(nie usuwaj) breakpointy z linii 47</a:t>
            </a:r>
          </a:p>
          <a:p>
            <a:pPr marL="342900" indent="-342900">
              <a:buFont typeface="+mj-lt"/>
              <a:buAutoNum type="arabicPeriod"/>
            </a:pPr>
            <a:r>
              <a:rPr lang="pl-PL" sz="1600" b="0" dirty="0" smtClean="0"/>
              <a:t>Zatrzymaj debugowanie</a:t>
            </a:r>
            <a:endParaRPr lang="pl-PL" sz="1600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F80FB-35DB-7749-904A-C78153AA5C2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5872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ctr"/>
            <a:r>
              <a:rPr lang="pl-PL" sz="3200" dirty="0" smtClean="0"/>
              <a:t>Zadanie VIII - </a:t>
            </a:r>
            <a:r>
              <a:rPr lang="pl-PL" sz="3200" dirty="0"/>
              <a:t>Wyjątki a debugowanie </a:t>
            </a:r>
            <a:r>
              <a:rPr lang="pl-PL" sz="3200" dirty="0" smtClean="0"/>
              <a:t>(tu można modyfikować kod </a:t>
            </a:r>
            <a:r>
              <a:rPr lang="pl-PL" sz="3200" dirty="0" smtClean="0">
                <a:sym typeface="Wingdings" panose="05000000000000000000" pitchFamily="2" charset="2"/>
              </a:rPr>
              <a:t>)</a:t>
            </a:r>
            <a:r>
              <a:rPr lang="en-US" sz="3200" dirty="0"/>
              <a:t/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3" y="1905000"/>
            <a:ext cx="8226425" cy="4435475"/>
          </a:xfrm>
        </p:spPr>
        <p:txBody>
          <a:bodyPr/>
          <a:lstStyle/>
          <a:p>
            <a:r>
              <a:rPr lang="pl-PL" sz="1600" b="0" dirty="0" smtClean="0"/>
              <a:t>Ustaw </a:t>
            </a:r>
            <a:r>
              <a:rPr lang="pl-PL" sz="1600" b="0" dirty="0"/>
              <a:t>projekt PKW.ControlCenter jako startowy (Set as StartUp Project)</a:t>
            </a:r>
          </a:p>
          <a:p>
            <a:r>
              <a:rPr lang="pl-PL" sz="1600" b="0" dirty="0" smtClean="0"/>
              <a:t>Ustaw </a:t>
            </a:r>
            <a:r>
              <a:rPr lang="pl-PL" sz="1600" b="0" dirty="0"/>
              <a:t>serwis VotingService.svc jako startowy (Set as StartPage)</a:t>
            </a:r>
          </a:p>
          <a:p>
            <a:r>
              <a:rPr lang="pl-PL" sz="1600" b="0" dirty="0" smtClean="0"/>
              <a:t>Ustaw </a:t>
            </a:r>
            <a:r>
              <a:rPr lang="pl-PL" sz="1600" b="0" dirty="0"/>
              <a:t>breakpoint w pliku PKW.ControlCenter.DataInit.cs:47</a:t>
            </a:r>
          </a:p>
          <a:p>
            <a:r>
              <a:rPr lang="pl-PL" sz="1600" b="0" dirty="0" smtClean="0"/>
              <a:t>Skonfiguruj </a:t>
            </a:r>
            <a:r>
              <a:rPr lang="pl-PL" sz="1600" b="0" dirty="0"/>
              <a:t>breakpoint aby trafiał gdy hit count będzie wielokrotnością 15</a:t>
            </a:r>
          </a:p>
          <a:p>
            <a:r>
              <a:rPr lang="pl-PL" sz="1600" b="0" dirty="0" smtClean="0"/>
              <a:t>Uruchom debugger</a:t>
            </a:r>
          </a:p>
          <a:p>
            <a:r>
              <a:rPr lang="pl-PL" sz="1600" b="0" dirty="0" smtClean="0"/>
              <a:t>Ciąg dalszy na kolejnym slajdzie...</a:t>
            </a:r>
            <a:endParaRPr lang="pl-PL" sz="1600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F80FB-35DB-7749-904A-C78153AA5C2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7275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sz="3200" dirty="0" smtClean="0"/>
              <a:t>Zadanie VIII – </a:t>
            </a:r>
            <a:r>
              <a:rPr lang="pl-PL" sz="3200" dirty="0"/>
              <a:t>Wyjątki a </a:t>
            </a:r>
            <a:r>
              <a:rPr lang="pl-PL" sz="3200" dirty="0" smtClean="0"/>
              <a:t>debugowanie, ciąg dalszy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3" y="1752600"/>
            <a:ext cx="8226425" cy="4587875"/>
          </a:xfrm>
        </p:spPr>
        <p:txBody>
          <a:bodyPr/>
          <a:lstStyle/>
          <a:p>
            <a:r>
              <a:rPr lang="pl-PL" sz="1600" b="0" dirty="0"/>
              <a:t>Dodaj DataTip w okolicach linii 47 do którego kolejno zapisz wyniki poniższych operacji:</a:t>
            </a:r>
          </a:p>
          <a:p>
            <a:pPr lvl="1"/>
            <a:r>
              <a:rPr lang="pl-PL" sz="1600" dirty="0"/>
              <a:t>W okienku Watch dodaj wpis "i * 10 + 4" i podejrzyj i zapisz w DataTip wartość wyrażenia w postaci heksadecymalnej (skorzystaj z opcji przełączania widoku między dec a hex)</a:t>
            </a:r>
          </a:p>
          <a:p>
            <a:pPr lvl="1"/>
            <a:r>
              <a:rPr lang="pl-PL" sz="1600" dirty="0"/>
              <a:t>W okienku Quick watch podejrzyj i zapisz w DataTip wartość zmiennych Name i Id kandydata pod indeksem 77 w kolekcji _candidates. Następnie zmień wartość Name na "JanKowalski111" oraz dodaj obiekt kandydata do obserwowanych (Add Watch)</a:t>
            </a:r>
          </a:p>
          <a:p>
            <a:pPr lvl="1"/>
            <a:r>
              <a:rPr lang="pl-PL" sz="1600" dirty="0"/>
              <a:t>W okienku Immediate zadeklaruj nową zmienną typu CandidatesModel o nazwie "c" i przypisz jej referencję na obiekt kandydata pod kluczem/ID 156 (można użyć metody .GetCandidate(156)). Za pomocą tej referencji zmień wartość pola Name na oryginalną wartość przed zmianą z poprzedniego punktu.</a:t>
            </a:r>
          </a:p>
          <a:p>
            <a:pPr lvl="1"/>
            <a:r>
              <a:rPr lang="pl-PL" sz="1600" dirty="0"/>
              <a:t>W okienku Immediate podejrzyj zmienną "c" i zapisz do DataTip zwrócony tekst (wszystkie linie)</a:t>
            </a:r>
          </a:p>
          <a:p>
            <a:r>
              <a:rPr lang="pl-PL" sz="1600" b="0" dirty="0"/>
              <a:t>Wyłącz (nie usuwaj) breakpointy z linii 47</a:t>
            </a:r>
          </a:p>
          <a:p>
            <a:r>
              <a:rPr lang="pl-PL" sz="1600" b="0" dirty="0"/>
              <a:t>Zatrzymaj debugowanie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F80FB-35DB-7749-904A-C78153AA5C2A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8549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 smtClean="0"/>
              <a:t>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pl-PL" sz="4400" dirty="0" smtClean="0"/>
          </a:p>
          <a:p>
            <a:pPr marL="0" indent="0" algn="ctr">
              <a:buNone/>
            </a:pPr>
            <a:r>
              <a:rPr lang="pl-PL" sz="4400" dirty="0" smtClean="0"/>
              <a:t>Dziękuję za uwagę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F80FB-35DB-7749-904A-C78153AA5C2A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728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Ogólne </a:t>
            </a:r>
            <a:r>
              <a:rPr lang="pl-PL" dirty="0" smtClean="0"/>
              <a:t>wskazówki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z="1800" b="0" dirty="0"/>
              <a:t>Debugowanie to temat, który najlepiej przećwiczyć samemu stąd na tych laboratoriach popracujecie indywidualnie. Osoby, które skończą wcześniej mogą pomóc kolegom i koleżankom.</a:t>
            </a:r>
            <a:endParaRPr lang="en-US" sz="1800" b="0" dirty="0"/>
          </a:p>
          <a:p>
            <a:pPr lvl="0"/>
            <a:r>
              <a:rPr lang="pl-PL" sz="1800" b="0" dirty="0"/>
              <a:t>Kod znajduje </a:t>
            </a:r>
            <a:r>
              <a:rPr lang="pl-PL" sz="1800" b="0" dirty="0" smtClean="0"/>
              <a:t>się na GitHubie pod linkiem: </a:t>
            </a:r>
            <a:r>
              <a:rPr lang="en-US" sz="1800" dirty="0" smtClean="0">
                <a:hlinkClick r:id="rId2" tooltip="https://github.com/Voihiern/Debugowanie"/>
              </a:rPr>
              <a:t>https</a:t>
            </a:r>
            <a:r>
              <a:rPr lang="en-US" sz="1800" dirty="0">
                <a:hlinkClick r:id="rId2" tooltip="https://github.com/Voihiern/Debugowanie"/>
              </a:rPr>
              <a:t>://</a:t>
            </a:r>
            <a:r>
              <a:rPr lang="en-US" sz="1800" dirty="0" smtClean="0">
                <a:hlinkClick r:id="rId2" tooltip="https://github.com/Voihiern/Debugowanie"/>
              </a:rPr>
              <a:t>github.com/Voihiern/Debugowanie</a:t>
            </a:r>
            <a:r>
              <a:rPr lang="pl-PL" sz="1800" dirty="0" smtClean="0"/>
              <a:t>. </a:t>
            </a:r>
            <a:r>
              <a:rPr lang="pl-PL" sz="1800" b="0" dirty="0" smtClean="0"/>
              <a:t>Można pobrać źródła jako ZIP i </a:t>
            </a:r>
            <a:r>
              <a:rPr lang="pl-PL" sz="1800" b="0" dirty="0"/>
              <a:t>zapisać na dysku C. Gdyby pojawiły się problemy ze zbuildowaniem aplikacji/pobraniem bibliotek z nugeta dajcie znać.</a:t>
            </a:r>
            <a:endParaRPr lang="en-US" sz="1800" b="0" dirty="0"/>
          </a:p>
          <a:p>
            <a:pPr lvl="0"/>
            <a:r>
              <a:rPr lang="pl-PL" sz="1800" b="0" dirty="0"/>
              <a:t>Ocenianie - Zadania będą oceniane na podstawie </a:t>
            </a:r>
            <a:r>
              <a:rPr lang="pl-PL" sz="1800" b="0" dirty="0" smtClean="0"/>
              <a:t>breakpointów i data tips, </a:t>
            </a:r>
            <a:r>
              <a:rPr lang="pl-PL" sz="1800" b="0" dirty="0"/>
              <a:t>które wyeksportujecie do plików i </a:t>
            </a:r>
            <a:r>
              <a:rPr lang="pl-PL" sz="1800" b="0" dirty="0" smtClean="0"/>
              <a:t>pokażecie pod koniec zajęć. </a:t>
            </a:r>
            <a:r>
              <a:rPr lang="pl-PL" sz="1800" b="0" dirty="0"/>
              <a:t>Breakpointy i DataTips przypisane są do konkretnych numerów linii stąd </a:t>
            </a:r>
            <a:r>
              <a:rPr lang="pl-PL" sz="1800" b="0" dirty="0" smtClean="0"/>
              <a:t>prośba </a:t>
            </a:r>
            <a:r>
              <a:rPr lang="pl-PL" sz="1800" b="0" dirty="0"/>
              <a:t>- w </a:t>
            </a:r>
            <a:r>
              <a:rPr lang="pl-PL" sz="1800" b="0" dirty="0" smtClean="0"/>
              <a:t>ćwiczeniach </a:t>
            </a:r>
            <a:r>
              <a:rPr lang="pl-PL" sz="1800" b="0" dirty="0"/>
              <a:t>nie zmieniajcie proszę kodu źródłowego (chyba, że ćwiczenie tak sugeruje) - zgodne linie znacznie ułatwią ocenianie. </a:t>
            </a:r>
            <a:endParaRPr lang="pl-PL" sz="1800" b="0" dirty="0" smtClean="0"/>
          </a:p>
          <a:p>
            <a:r>
              <a:rPr lang="pl-PL" sz="1800" b="0" dirty="0"/>
              <a:t>Breakpointy - zapisywane będą do pliku Breakpoints_Imie_Nazwisko.xml. Nie usuwajcie żadnych breakpointów, zamiast tego wyłączajcie te których nie używacie w danym momencie (można korzystać z </a:t>
            </a:r>
            <a:r>
              <a:rPr lang="pl-PL" sz="1800" b="0" dirty="0" smtClean="0"/>
              <a:t>grupowania/nazywania/etc</a:t>
            </a:r>
            <a:r>
              <a:rPr lang="pl-PL" sz="1800" b="0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F80FB-35DB-7749-904A-C78153AA5C2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888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 smtClean="0"/>
              <a:t>Aplikacja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z="2000" b="0" dirty="0" smtClean="0"/>
              <a:t>PKW – aplikacja do zliczania głosów</a:t>
            </a:r>
          </a:p>
          <a:p>
            <a:pPr lvl="1"/>
            <a:r>
              <a:rPr lang="pl-PL" sz="1600" dirty="0" smtClean="0"/>
              <a:t>PKW.App – GUI</a:t>
            </a:r>
          </a:p>
          <a:p>
            <a:pPr lvl="1"/>
            <a:r>
              <a:rPr lang="pl-PL" sz="1600" b="0" dirty="0" smtClean="0"/>
              <a:t>PKW.ControlCenter – backend</a:t>
            </a:r>
          </a:p>
          <a:p>
            <a:pPr marL="230188" lvl="1" indent="-230188">
              <a:buClr>
                <a:schemeClr val="hlink"/>
              </a:buClr>
              <a:buSzPct val="110000"/>
              <a:buFont typeface="Wingdings" pitchFamily="-108" charset="2"/>
              <a:buChar char="§"/>
            </a:pPr>
            <a:r>
              <a:rPr lang="pl-PL" dirty="0"/>
              <a:t>Nie </a:t>
            </a:r>
            <a:r>
              <a:rPr lang="pl-PL" dirty="0" smtClean="0"/>
              <a:t>usuwajcie </a:t>
            </a:r>
            <a:r>
              <a:rPr lang="pl-PL" dirty="0"/>
              <a:t>żadnych Breakpointów ani </a:t>
            </a:r>
            <a:r>
              <a:rPr lang="pl-PL" dirty="0" smtClean="0"/>
              <a:t>DataTips! </a:t>
            </a:r>
            <a:r>
              <a:rPr lang="pl-PL" dirty="0"/>
              <a:t>Nieużywane breakpointy po prostu </a:t>
            </a:r>
            <a:r>
              <a:rPr lang="pl-PL" dirty="0" smtClean="0"/>
              <a:t>wyłączajcie </a:t>
            </a:r>
            <a:r>
              <a:rPr lang="pl-PL" dirty="0"/>
              <a:t>poleceniem Disable</a:t>
            </a:r>
            <a:r>
              <a:rPr lang="pl-PL" dirty="0" smtClean="0"/>
              <a:t>.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F80FB-35DB-7749-904A-C78153AA5C2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297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ctr"/>
            <a:r>
              <a:rPr lang="pl-PL" sz="3200" dirty="0" smtClean="0"/>
              <a:t>Zadanie I - </a:t>
            </a:r>
            <a:r>
              <a:rPr lang="pl-PL" sz="3200" dirty="0"/>
              <a:t>Debugowanie klienta i serwisu z poziomu VS</a:t>
            </a:r>
            <a:r>
              <a:rPr lang="en-US" sz="3200" dirty="0"/>
              <a:t/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3" y="1752600"/>
            <a:ext cx="8226425" cy="4587875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sz="1600" b="0" dirty="0" err="1" smtClean="0"/>
              <a:t>Ustaw</a:t>
            </a:r>
            <a:r>
              <a:rPr lang="en-US" sz="1600" b="0" dirty="0" smtClean="0"/>
              <a:t> </a:t>
            </a:r>
            <a:r>
              <a:rPr lang="en-US" sz="1600" b="0" dirty="0" err="1"/>
              <a:t>projekt</a:t>
            </a:r>
            <a:r>
              <a:rPr lang="en-US" sz="1600" b="0" dirty="0"/>
              <a:t> </a:t>
            </a:r>
            <a:r>
              <a:rPr lang="en-US" sz="1600" b="0" dirty="0" err="1"/>
              <a:t>PKW.App</a:t>
            </a:r>
            <a:r>
              <a:rPr lang="en-US" sz="1600" b="0" dirty="0"/>
              <a:t> </a:t>
            </a:r>
            <a:r>
              <a:rPr lang="en-US" sz="1600" b="0" dirty="0" err="1"/>
              <a:t>jako</a:t>
            </a:r>
            <a:r>
              <a:rPr lang="en-US" sz="1600" b="0" dirty="0"/>
              <a:t> </a:t>
            </a:r>
            <a:r>
              <a:rPr lang="en-US" sz="1600" b="0" dirty="0" err="1"/>
              <a:t>startowy</a:t>
            </a:r>
            <a:r>
              <a:rPr lang="en-US" sz="1600" b="0" dirty="0"/>
              <a:t> (Set as </a:t>
            </a:r>
            <a:r>
              <a:rPr lang="en-US" sz="1600" b="0" dirty="0" err="1"/>
              <a:t>StartUp</a:t>
            </a:r>
            <a:r>
              <a:rPr lang="en-US" sz="1600" b="0" dirty="0"/>
              <a:t> Project)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0" dirty="0" err="1" smtClean="0"/>
              <a:t>Ustaw</a:t>
            </a:r>
            <a:r>
              <a:rPr lang="en-US" sz="1600" b="0" dirty="0" smtClean="0"/>
              <a:t> </a:t>
            </a:r>
            <a:r>
              <a:rPr lang="en-US" sz="1600" b="0" dirty="0" err="1"/>
              <a:t>breakpointy</a:t>
            </a:r>
            <a:r>
              <a:rPr lang="en-US" sz="1600" b="0" dirty="0"/>
              <a:t> w </a:t>
            </a:r>
            <a:r>
              <a:rPr lang="en-US" sz="1600" b="0" dirty="0" err="1"/>
              <a:t>metodach</a:t>
            </a:r>
            <a:r>
              <a:rPr lang="en-US" sz="1600" b="0" dirty="0"/>
              <a:t> </a:t>
            </a:r>
            <a:r>
              <a:rPr lang="en-US" sz="1600" b="0" dirty="0" err="1"/>
              <a:t>LoginPresenter.LoginView_LoginClicked</a:t>
            </a:r>
            <a:r>
              <a:rPr lang="en-US" sz="1600" b="0" dirty="0"/>
              <a:t>, </a:t>
            </a:r>
            <a:r>
              <a:rPr lang="en-US" sz="1600" b="0" dirty="0" err="1"/>
              <a:t>DataInit.Load</a:t>
            </a:r>
            <a:r>
              <a:rPr lang="en-US" sz="1600" b="0" dirty="0"/>
              <a:t>, </a:t>
            </a:r>
            <a:r>
              <a:rPr lang="en-US" sz="1600" b="0" dirty="0" err="1"/>
              <a:t>VotingService.GetConstituencies</a:t>
            </a:r>
            <a:endParaRPr lang="en-US" sz="1600" b="0" dirty="0"/>
          </a:p>
          <a:p>
            <a:pPr marL="342900" indent="-342900">
              <a:buFont typeface="+mj-lt"/>
              <a:buAutoNum type="arabicPeriod"/>
            </a:pPr>
            <a:r>
              <a:rPr lang="en-US" sz="1600" b="0" dirty="0" err="1" smtClean="0"/>
              <a:t>Uruchom</a:t>
            </a:r>
            <a:r>
              <a:rPr lang="en-US" sz="1600" b="0" dirty="0" smtClean="0"/>
              <a:t> </a:t>
            </a:r>
            <a:r>
              <a:rPr lang="en-US" sz="1600" b="0" dirty="0"/>
              <a:t>debugger </a:t>
            </a:r>
            <a:r>
              <a:rPr lang="en-US" sz="1600" b="0" dirty="0" err="1"/>
              <a:t>za</a:t>
            </a:r>
            <a:r>
              <a:rPr lang="en-US" sz="1600" b="0" dirty="0"/>
              <a:t> </a:t>
            </a:r>
            <a:r>
              <a:rPr lang="en-US" sz="1600" b="0" dirty="0" err="1"/>
              <a:t>pomocą</a:t>
            </a:r>
            <a:r>
              <a:rPr lang="en-US" sz="1600" b="0" dirty="0"/>
              <a:t> </a:t>
            </a:r>
            <a:r>
              <a:rPr lang="en-US" sz="1600" b="0" dirty="0" err="1"/>
              <a:t>skrótu</a:t>
            </a:r>
            <a:r>
              <a:rPr lang="en-US" sz="1600" b="0" dirty="0"/>
              <a:t> F5 </a:t>
            </a:r>
            <a:r>
              <a:rPr lang="en-US" sz="1600" b="0" dirty="0" err="1"/>
              <a:t>i</a:t>
            </a:r>
            <a:r>
              <a:rPr lang="en-US" sz="1600" b="0" dirty="0"/>
              <a:t> </a:t>
            </a:r>
            <a:r>
              <a:rPr lang="en-US" sz="1600" b="0" dirty="0" err="1"/>
              <a:t>przejdź</a:t>
            </a:r>
            <a:r>
              <a:rPr lang="en-US" sz="1600" b="0" dirty="0"/>
              <a:t> </a:t>
            </a:r>
            <a:r>
              <a:rPr lang="en-US" sz="1600" b="0" dirty="0" err="1"/>
              <a:t>przez</a:t>
            </a:r>
            <a:r>
              <a:rPr lang="en-US" sz="1600" b="0" dirty="0"/>
              <a:t> </a:t>
            </a:r>
            <a:r>
              <a:rPr lang="en-US" sz="1600" b="0" dirty="0" err="1"/>
              <a:t>ekran</a:t>
            </a:r>
            <a:r>
              <a:rPr lang="en-US" sz="1600" b="0" dirty="0"/>
              <a:t> </a:t>
            </a:r>
            <a:r>
              <a:rPr lang="en-US" sz="1600" b="0" dirty="0" err="1"/>
              <a:t>logowania</a:t>
            </a:r>
            <a:r>
              <a:rPr lang="en-US" sz="1600" b="0" dirty="0"/>
              <a:t> do </a:t>
            </a:r>
            <a:r>
              <a:rPr lang="en-US" sz="1600" b="0" dirty="0" err="1"/>
              <a:t>głównego</a:t>
            </a:r>
            <a:r>
              <a:rPr lang="en-US" sz="1600" b="0" dirty="0"/>
              <a:t> </a:t>
            </a:r>
            <a:r>
              <a:rPr lang="en-US" sz="1600" b="0" dirty="0" err="1"/>
              <a:t>okna</a:t>
            </a:r>
            <a:r>
              <a:rPr lang="en-US" sz="1600" b="0" dirty="0"/>
              <a:t> </a:t>
            </a:r>
            <a:r>
              <a:rPr lang="en-US" sz="1600" b="0" dirty="0" err="1"/>
              <a:t>aplikacji</a:t>
            </a:r>
            <a:endParaRPr lang="en-US" sz="1600" b="0" dirty="0"/>
          </a:p>
          <a:p>
            <a:pPr marL="342900" indent="-342900">
              <a:buFont typeface="+mj-lt"/>
              <a:buAutoNum type="arabicPeriod"/>
            </a:pPr>
            <a:r>
              <a:rPr lang="en-US" sz="1600" b="0" dirty="0" err="1" smtClean="0"/>
              <a:t>Dla</a:t>
            </a:r>
            <a:r>
              <a:rPr lang="en-US" sz="1600" b="0" dirty="0" smtClean="0"/>
              <a:t> </a:t>
            </a:r>
            <a:r>
              <a:rPr lang="en-US" sz="1600" b="0" dirty="0" err="1"/>
              <a:t>każdego</a:t>
            </a:r>
            <a:r>
              <a:rPr lang="en-US" sz="1600" b="0" dirty="0"/>
              <a:t> z </a:t>
            </a:r>
            <a:r>
              <a:rPr lang="en-US" sz="1600" b="0" dirty="0" err="1"/>
              <a:t>breakpointów</a:t>
            </a:r>
            <a:r>
              <a:rPr lang="en-US" sz="1600" b="0" dirty="0"/>
              <a:t> </a:t>
            </a:r>
            <a:r>
              <a:rPr lang="en-US" sz="1600" b="0" dirty="0" err="1"/>
              <a:t>dodaj</a:t>
            </a:r>
            <a:r>
              <a:rPr lang="en-US" sz="1600" b="0" dirty="0"/>
              <a:t> label (</a:t>
            </a:r>
            <a:r>
              <a:rPr lang="en-US" sz="1600" b="0" dirty="0" err="1"/>
              <a:t>Breapoints</a:t>
            </a:r>
            <a:r>
              <a:rPr lang="en-US" sz="1600" b="0" dirty="0"/>
              <a:t> -&gt; Edit labels) z </a:t>
            </a:r>
            <a:r>
              <a:rPr lang="en-US" sz="1600" b="0" dirty="0" err="1"/>
              <a:t>numerem</a:t>
            </a:r>
            <a:r>
              <a:rPr lang="en-US" sz="1600" b="0" dirty="0"/>
              <a:t> </a:t>
            </a:r>
            <a:r>
              <a:rPr lang="en-US" sz="1600" b="0" dirty="0" err="1"/>
              <a:t>ćwiczenia</a:t>
            </a:r>
            <a:r>
              <a:rPr lang="en-US" sz="1600" b="0" dirty="0"/>
              <a:t> </a:t>
            </a:r>
            <a:r>
              <a:rPr lang="en-US" sz="1600" b="0" dirty="0" err="1"/>
              <a:t>i</a:t>
            </a:r>
            <a:r>
              <a:rPr lang="en-US" sz="1600" b="0" dirty="0"/>
              <a:t> </a:t>
            </a:r>
            <a:r>
              <a:rPr lang="en-US" sz="1600" b="0" dirty="0" err="1"/>
              <a:t>informacją</a:t>
            </a:r>
            <a:r>
              <a:rPr lang="en-US" sz="1600" b="0" dirty="0"/>
              <a:t> </a:t>
            </a:r>
            <a:r>
              <a:rPr lang="en-US" sz="1600" b="0" dirty="0" err="1"/>
              <a:t>czy</a:t>
            </a:r>
            <a:r>
              <a:rPr lang="en-US" sz="1600" b="0" dirty="0"/>
              <a:t> VS </a:t>
            </a:r>
            <a:r>
              <a:rPr lang="en-US" sz="1600" b="0" dirty="0" err="1"/>
              <a:t>zatrzymał</a:t>
            </a:r>
            <a:r>
              <a:rPr lang="en-US" sz="1600" b="0" dirty="0"/>
              <a:t> </a:t>
            </a:r>
            <a:r>
              <a:rPr lang="en-US" sz="1600" b="0" dirty="0" err="1"/>
              <a:t>się</a:t>
            </a:r>
            <a:r>
              <a:rPr lang="en-US" sz="1600" b="0" dirty="0"/>
              <a:t> </a:t>
            </a:r>
            <a:r>
              <a:rPr lang="en-US" sz="1600" b="0" dirty="0" err="1"/>
              <a:t>na</a:t>
            </a:r>
            <a:r>
              <a:rPr lang="en-US" sz="1600" b="0" dirty="0"/>
              <a:t> </a:t>
            </a:r>
            <a:r>
              <a:rPr lang="en-US" sz="1600" b="0" dirty="0" err="1"/>
              <a:t>danym</a:t>
            </a:r>
            <a:r>
              <a:rPr lang="en-US" sz="1600" b="0" dirty="0"/>
              <a:t> </a:t>
            </a:r>
            <a:r>
              <a:rPr lang="en-US" sz="1600" b="0" dirty="0" err="1"/>
              <a:t>breakpoincie</a:t>
            </a:r>
            <a:r>
              <a:rPr lang="en-US" sz="1600" b="0" dirty="0"/>
              <a:t> </a:t>
            </a:r>
            <a:r>
              <a:rPr lang="en-US" sz="1600" b="0" dirty="0" err="1"/>
              <a:t>czy</a:t>
            </a:r>
            <a:r>
              <a:rPr lang="en-US" sz="1600" b="0" dirty="0"/>
              <a:t> </a:t>
            </a:r>
            <a:r>
              <a:rPr lang="en-US" sz="1600" b="0" dirty="0" err="1"/>
              <a:t>nie</a:t>
            </a:r>
            <a:r>
              <a:rPr lang="en-US" sz="1600" b="0" dirty="0"/>
              <a:t> (np. </a:t>
            </a:r>
            <a:r>
              <a:rPr lang="pl-PL" sz="1600" b="0" dirty="0" smtClean="0"/>
              <a:t>I.4</a:t>
            </a:r>
            <a:r>
              <a:rPr lang="en-US" sz="1600" b="0" dirty="0" smtClean="0"/>
              <a:t> </a:t>
            </a:r>
            <a:r>
              <a:rPr lang="en-US" sz="1600" b="0" dirty="0"/>
              <a:t>- NIE)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0" dirty="0" err="1" smtClean="0"/>
              <a:t>Zatrzymaj</a:t>
            </a:r>
            <a:r>
              <a:rPr lang="en-US" sz="1600" b="0" dirty="0" smtClean="0"/>
              <a:t> </a:t>
            </a:r>
            <a:r>
              <a:rPr lang="en-US" sz="1600" b="0" dirty="0" err="1"/>
              <a:t>debugowanie</a:t>
            </a:r>
            <a:r>
              <a:rPr lang="en-US" sz="1600" b="0" dirty="0"/>
              <a:t> </a:t>
            </a:r>
            <a:r>
              <a:rPr lang="en-US" sz="1600" b="0" dirty="0" err="1"/>
              <a:t>za</a:t>
            </a:r>
            <a:r>
              <a:rPr lang="en-US" sz="1600" b="0" dirty="0"/>
              <a:t> </a:t>
            </a:r>
            <a:r>
              <a:rPr lang="en-US" sz="1600" b="0" dirty="0" err="1"/>
              <a:t>pomocą</a:t>
            </a:r>
            <a:r>
              <a:rPr lang="en-US" sz="1600" b="0" dirty="0"/>
              <a:t> </a:t>
            </a:r>
            <a:r>
              <a:rPr lang="en-US" sz="1600" b="0" dirty="0" err="1"/>
              <a:t>skrótu</a:t>
            </a:r>
            <a:r>
              <a:rPr lang="en-US" sz="1600" b="0" dirty="0"/>
              <a:t> Shift + </a:t>
            </a:r>
            <a:r>
              <a:rPr lang="en-US" sz="1600" b="0" dirty="0" smtClean="0"/>
              <a:t>F5</a:t>
            </a:r>
            <a:endParaRPr lang="pl-PL" sz="1600" b="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1600" b="0" dirty="0" err="1"/>
              <a:t>Wyeksportuj</a:t>
            </a:r>
            <a:r>
              <a:rPr lang="en-US" sz="1600" b="0" dirty="0"/>
              <a:t> </a:t>
            </a:r>
            <a:r>
              <a:rPr lang="en-US" sz="1600" b="0" dirty="0" err="1"/>
              <a:t>breakpointy</a:t>
            </a:r>
            <a:r>
              <a:rPr lang="en-US" sz="1600" b="0" dirty="0"/>
              <a:t> do </a:t>
            </a:r>
            <a:r>
              <a:rPr lang="en-US" sz="1600" b="0" dirty="0" err="1" smtClean="0"/>
              <a:t>pliku</a:t>
            </a:r>
            <a:r>
              <a:rPr lang="pl-PL" sz="1600" b="0" dirty="0" smtClean="0"/>
              <a:t>. Plik </a:t>
            </a:r>
            <a:r>
              <a:rPr lang="pl-PL" sz="1600" b="0" dirty="0"/>
              <a:t>powinen mieć nazwę </a:t>
            </a:r>
            <a:r>
              <a:rPr lang="pl-PL" sz="1600" b="0" dirty="0" smtClean="0"/>
              <a:t>Breakpoints_Imie_Nazwisko.xml (na razie na próbę, </a:t>
            </a:r>
            <a:r>
              <a:rPr lang="pl-PL" sz="1600" b="0" dirty="0"/>
              <a:t>choć polecam to zrobić po każdym ćwiczeniu </a:t>
            </a:r>
            <a:r>
              <a:rPr lang="pl-PL" sz="1600" b="0" dirty="0" smtClean="0">
                <a:sym typeface="Wingdings" panose="05000000000000000000" pitchFamily="2" charset="2"/>
              </a:rPr>
              <a:t>)</a:t>
            </a:r>
            <a:endParaRPr lang="en-US" sz="1600" b="0" dirty="0" smtClean="0"/>
          </a:p>
          <a:p>
            <a:endParaRPr lang="en-US" sz="1600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F80FB-35DB-7749-904A-C78153AA5C2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416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ctr"/>
            <a:r>
              <a:rPr lang="pl-PL" sz="3200" dirty="0" smtClean="0"/>
              <a:t>Zadanie II - </a:t>
            </a:r>
            <a:r>
              <a:rPr lang="pl-PL" sz="3200" dirty="0"/>
              <a:t>Debugowanie kodu inicjalizującego serwis oraz samego serwisu</a:t>
            </a:r>
            <a:r>
              <a:rPr lang="en-US" sz="3200" dirty="0"/>
              <a:t/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3" y="2286000"/>
            <a:ext cx="8226425" cy="4054475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sz="1600" b="0" dirty="0" err="1" smtClean="0"/>
              <a:t>Ustaw</a:t>
            </a:r>
            <a:r>
              <a:rPr lang="en-US" sz="1600" b="0" dirty="0" smtClean="0"/>
              <a:t> </a:t>
            </a:r>
            <a:r>
              <a:rPr lang="en-US" sz="1600" b="0" dirty="0" err="1"/>
              <a:t>projekt</a:t>
            </a:r>
            <a:r>
              <a:rPr lang="en-US" sz="1600" b="0" dirty="0"/>
              <a:t> </a:t>
            </a:r>
            <a:r>
              <a:rPr lang="en-US" sz="1600" b="0" dirty="0" err="1"/>
              <a:t>PKW.ControlCenter</a:t>
            </a:r>
            <a:r>
              <a:rPr lang="en-US" sz="1600" b="0" dirty="0"/>
              <a:t> </a:t>
            </a:r>
            <a:r>
              <a:rPr lang="en-US" sz="1600" b="0" dirty="0" err="1"/>
              <a:t>jako</a:t>
            </a:r>
            <a:r>
              <a:rPr lang="en-US" sz="1600" b="0" dirty="0"/>
              <a:t> </a:t>
            </a:r>
            <a:r>
              <a:rPr lang="en-US" sz="1600" b="0" dirty="0" err="1"/>
              <a:t>startowy</a:t>
            </a:r>
            <a:r>
              <a:rPr lang="en-US" sz="1600" b="0" dirty="0"/>
              <a:t> (Set as </a:t>
            </a:r>
            <a:r>
              <a:rPr lang="en-US" sz="1600" b="0" dirty="0" err="1"/>
              <a:t>StartUp</a:t>
            </a:r>
            <a:r>
              <a:rPr lang="en-US" sz="1600" b="0" dirty="0"/>
              <a:t> Project)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0" dirty="0" err="1" smtClean="0"/>
              <a:t>Ustaw</a:t>
            </a:r>
            <a:r>
              <a:rPr lang="en-US" sz="1600" b="0" dirty="0" smtClean="0"/>
              <a:t> </a:t>
            </a:r>
            <a:r>
              <a:rPr lang="en-US" sz="1600" b="0" dirty="0" err="1"/>
              <a:t>serwis</a:t>
            </a:r>
            <a:r>
              <a:rPr lang="en-US" sz="1600" b="0" dirty="0"/>
              <a:t> </a:t>
            </a:r>
            <a:r>
              <a:rPr lang="en-US" sz="1600" b="0" dirty="0" err="1"/>
              <a:t>VotingService.svc</a:t>
            </a:r>
            <a:r>
              <a:rPr lang="en-US" sz="1600" b="0" dirty="0"/>
              <a:t> </a:t>
            </a:r>
            <a:r>
              <a:rPr lang="en-US" sz="1600" b="0" dirty="0" err="1"/>
              <a:t>jako</a:t>
            </a:r>
            <a:r>
              <a:rPr lang="en-US" sz="1600" b="0" dirty="0"/>
              <a:t> </a:t>
            </a:r>
            <a:r>
              <a:rPr lang="en-US" sz="1600" b="0" dirty="0" err="1"/>
              <a:t>startowy</a:t>
            </a:r>
            <a:r>
              <a:rPr lang="en-US" sz="1600" b="0" dirty="0"/>
              <a:t> (Set as </a:t>
            </a:r>
            <a:r>
              <a:rPr lang="en-US" sz="1600" b="0" dirty="0" err="1"/>
              <a:t>StartPage</a:t>
            </a:r>
            <a:r>
              <a:rPr lang="en-US" sz="1600" b="0" dirty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0" dirty="0" err="1" smtClean="0"/>
              <a:t>Uruchom</a:t>
            </a:r>
            <a:r>
              <a:rPr lang="en-US" sz="1600" b="0" dirty="0" smtClean="0"/>
              <a:t> </a:t>
            </a:r>
            <a:r>
              <a:rPr lang="en-US" sz="1600" b="0" dirty="0"/>
              <a:t>debugger </a:t>
            </a:r>
            <a:r>
              <a:rPr lang="en-US" sz="1600" b="0" dirty="0" err="1"/>
              <a:t>za</a:t>
            </a:r>
            <a:r>
              <a:rPr lang="en-US" sz="1600" b="0" dirty="0"/>
              <a:t> </a:t>
            </a:r>
            <a:r>
              <a:rPr lang="en-US" sz="1600" b="0" dirty="0" err="1"/>
              <a:t>pomocą</a:t>
            </a:r>
            <a:r>
              <a:rPr lang="en-US" sz="1600" b="0" dirty="0"/>
              <a:t> </a:t>
            </a:r>
            <a:r>
              <a:rPr lang="en-US" sz="1600" b="0" dirty="0" err="1"/>
              <a:t>opcji</a:t>
            </a:r>
            <a:r>
              <a:rPr lang="en-US" sz="1600" b="0" dirty="0"/>
              <a:t> w menu DEBUG -&gt; Start Debugging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0" dirty="0" err="1" smtClean="0"/>
              <a:t>Dodaj</a:t>
            </a:r>
            <a:r>
              <a:rPr lang="en-US" sz="1600" b="0" dirty="0" smtClean="0"/>
              <a:t> </a:t>
            </a:r>
            <a:r>
              <a:rPr lang="en-US" sz="1600" b="0" dirty="0" err="1"/>
              <a:t>labele</a:t>
            </a:r>
            <a:r>
              <a:rPr lang="en-US" sz="1600" b="0" dirty="0"/>
              <a:t> </a:t>
            </a:r>
            <a:r>
              <a:rPr lang="en-US" sz="1600" b="0" dirty="0" err="1"/>
              <a:t>tylko</a:t>
            </a:r>
            <a:r>
              <a:rPr lang="en-US" sz="1600" b="0" dirty="0"/>
              <a:t> do </a:t>
            </a:r>
            <a:r>
              <a:rPr lang="en-US" sz="1600" b="0" dirty="0" err="1"/>
              <a:t>tych</a:t>
            </a:r>
            <a:r>
              <a:rPr lang="en-US" sz="1600" b="0" dirty="0"/>
              <a:t> </a:t>
            </a:r>
            <a:r>
              <a:rPr lang="en-US" sz="1600" b="0" dirty="0" err="1"/>
              <a:t>breakpointów</a:t>
            </a:r>
            <a:r>
              <a:rPr lang="en-US" sz="1600" b="0" dirty="0"/>
              <a:t>, </a:t>
            </a:r>
            <a:r>
              <a:rPr lang="en-US" sz="1600" b="0" dirty="0" err="1"/>
              <a:t>na</a:t>
            </a:r>
            <a:r>
              <a:rPr lang="en-US" sz="1600" b="0" dirty="0"/>
              <a:t> </a:t>
            </a:r>
            <a:r>
              <a:rPr lang="en-US" sz="1600" b="0" dirty="0" err="1"/>
              <a:t>których</a:t>
            </a:r>
            <a:r>
              <a:rPr lang="en-US" sz="1600" b="0" dirty="0"/>
              <a:t> VS </a:t>
            </a:r>
            <a:r>
              <a:rPr lang="en-US" sz="1600" b="0" dirty="0" err="1"/>
              <a:t>zatrzymał</a:t>
            </a:r>
            <a:r>
              <a:rPr lang="en-US" sz="1600" b="0" dirty="0"/>
              <a:t> </a:t>
            </a:r>
            <a:r>
              <a:rPr lang="en-US" sz="1600" b="0" dirty="0" err="1"/>
              <a:t>się</a:t>
            </a:r>
            <a:r>
              <a:rPr lang="en-US" sz="1600" b="0" dirty="0"/>
              <a:t> </a:t>
            </a:r>
            <a:r>
              <a:rPr lang="en-US" sz="1600" b="0" dirty="0" err="1"/>
              <a:t>tym</a:t>
            </a:r>
            <a:r>
              <a:rPr lang="en-US" sz="1600" b="0" dirty="0"/>
              <a:t> </a:t>
            </a:r>
            <a:r>
              <a:rPr lang="en-US" sz="1600" b="0" dirty="0" err="1"/>
              <a:t>razem</a:t>
            </a:r>
            <a:r>
              <a:rPr lang="en-US" sz="1600" b="0" dirty="0"/>
              <a:t> </a:t>
            </a:r>
            <a:r>
              <a:rPr lang="en-US" sz="1600" b="0" dirty="0" smtClean="0"/>
              <a:t>(</a:t>
            </a:r>
            <a:r>
              <a:rPr lang="pl-PL" sz="1600" b="0" dirty="0" smtClean="0"/>
              <a:t>II.4</a:t>
            </a:r>
            <a:r>
              <a:rPr lang="en-US" sz="1600" b="0" dirty="0" smtClean="0"/>
              <a:t> </a:t>
            </a:r>
            <a:r>
              <a:rPr lang="en-US" sz="1600" b="0" dirty="0"/>
              <a:t>- TAK)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0" dirty="0" err="1" smtClean="0"/>
              <a:t>Odnajdź</a:t>
            </a:r>
            <a:r>
              <a:rPr lang="en-US" sz="1600" b="0" dirty="0" smtClean="0"/>
              <a:t> </a:t>
            </a:r>
            <a:r>
              <a:rPr lang="en-US" sz="1600" b="0" dirty="0" err="1"/>
              <a:t>na</a:t>
            </a:r>
            <a:r>
              <a:rPr lang="en-US" sz="1600" b="0" dirty="0"/>
              <a:t> </a:t>
            </a:r>
            <a:r>
              <a:rPr lang="en-US" sz="1600" b="0" dirty="0" err="1"/>
              <a:t>dysku</a:t>
            </a:r>
            <a:r>
              <a:rPr lang="en-US" sz="1600" b="0" dirty="0"/>
              <a:t> </a:t>
            </a:r>
            <a:r>
              <a:rPr lang="en-US" sz="1600" b="0" dirty="0" err="1"/>
              <a:t>katalog</a:t>
            </a:r>
            <a:r>
              <a:rPr lang="en-US" sz="1600" b="0" dirty="0"/>
              <a:t> z </a:t>
            </a:r>
            <a:r>
              <a:rPr lang="en-US" sz="1600" b="0" dirty="0" err="1"/>
              <a:t>aplikacją</a:t>
            </a:r>
            <a:r>
              <a:rPr lang="en-US" sz="1600" b="0" dirty="0"/>
              <a:t> </a:t>
            </a:r>
            <a:r>
              <a:rPr lang="en-US" sz="1600" b="0" dirty="0" err="1"/>
              <a:t>i</a:t>
            </a:r>
            <a:r>
              <a:rPr lang="en-US" sz="1600" b="0" dirty="0"/>
              <a:t> </a:t>
            </a:r>
            <a:r>
              <a:rPr lang="en-US" sz="1600" b="0" dirty="0" err="1"/>
              <a:t>uruchom</a:t>
            </a:r>
            <a:r>
              <a:rPr lang="en-US" sz="1600" b="0" dirty="0"/>
              <a:t> </a:t>
            </a:r>
            <a:r>
              <a:rPr lang="en-US" sz="1600" b="0" dirty="0" err="1"/>
              <a:t>klienta</a:t>
            </a:r>
            <a:r>
              <a:rPr lang="en-US" sz="1600" b="0" dirty="0"/>
              <a:t> ...\</a:t>
            </a:r>
            <a:r>
              <a:rPr lang="en-US" sz="1600" b="0" dirty="0" err="1"/>
              <a:t>PKW.App</a:t>
            </a:r>
            <a:r>
              <a:rPr lang="en-US" sz="1600" b="0" dirty="0"/>
              <a:t>\bin\Debug\PKW.App.exe </a:t>
            </a:r>
            <a:r>
              <a:rPr lang="en-US" sz="1600" b="0" dirty="0" err="1"/>
              <a:t>i</a:t>
            </a:r>
            <a:r>
              <a:rPr lang="en-US" sz="1600" b="0" dirty="0"/>
              <a:t> </a:t>
            </a:r>
            <a:r>
              <a:rPr lang="en-US" sz="1600" b="0" dirty="0" err="1"/>
              <a:t>przejdź</a:t>
            </a:r>
            <a:r>
              <a:rPr lang="en-US" sz="1600" b="0" dirty="0"/>
              <a:t> </a:t>
            </a:r>
            <a:r>
              <a:rPr lang="en-US" sz="1600" b="0" dirty="0" err="1"/>
              <a:t>przez</a:t>
            </a:r>
            <a:r>
              <a:rPr lang="en-US" sz="1600" b="0" dirty="0"/>
              <a:t> </a:t>
            </a:r>
            <a:r>
              <a:rPr lang="en-US" sz="1600" b="0" dirty="0" err="1"/>
              <a:t>ekran</a:t>
            </a:r>
            <a:r>
              <a:rPr lang="en-US" sz="1600" b="0" dirty="0"/>
              <a:t> </a:t>
            </a:r>
            <a:r>
              <a:rPr lang="en-US" sz="1600" b="0" dirty="0" err="1"/>
              <a:t>logowania</a:t>
            </a:r>
            <a:r>
              <a:rPr lang="en-US" sz="1600" b="0" dirty="0"/>
              <a:t> do </a:t>
            </a:r>
            <a:r>
              <a:rPr lang="en-US" sz="1600" b="0" dirty="0" err="1"/>
              <a:t>głównego</a:t>
            </a:r>
            <a:r>
              <a:rPr lang="en-US" sz="1600" b="0" dirty="0"/>
              <a:t> </a:t>
            </a:r>
            <a:r>
              <a:rPr lang="en-US" sz="1600" b="0" dirty="0" err="1"/>
              <a:t>okna</a:t>
            </a:r>
            <a:r>
              <a:rPr lang="en-US" sz="1600" b="0" dirty="0"/>
              <a:t> </a:t>
            </a:r>
            <a:r>
              <a:rPr lang="en-US" sz="1600" b="0" dirty="0" err="1"/>
              <a:t>aplikacji</a:t>
            </a:r>
            <a:endParaRPr lang="en-US" sz="1600" b="0" dirty="0"/>
          </a:p>
          <a:p>
            <a:pPr marL="342900" indent="-342900">
              <a:buFont typeface="+mj-lt"/>
              <a:buAutoNum type="arabicPeriod"/>
            </a:pPr>
            <a:r>
              <a:rPr lang="en-US" sz="1600" b="0" dirty="0" err="1" smtClean="0"/>
              <a:t>Dodaj</a:t>
            </a:r>
            <a:r>
              <a:rPr lang="en-US" sz="1600" b="0" dirty="0" smtClean="0"/>
              <a:t> </a:t>
            </a:r>
            <a:r>
              <a:rPr lang="en-US" sz="1600" b="0" dirty="0" err="1"/>
              <a:t>labele</a:t>
            </a:r>
            <a:r>
              <a:rPr lang="en-US" sz="1600" b="0" dirty="0"/>
              <a:t> </a:t>
            </a:r>
            <a:r>
              <a:rPr lang="en-US" sz="1600" b="0" dirty="0" err="1"/>
              <a:t>tylko</a:t>
            </a:r>
            <a:r>
              <a:rPr lang="en-US" sz="1600" b="0" dirty="0"/>
              <a:t> do </a:t>
            </a:r>
            <a:r>
              <a:rPr lang="en-US" sz="1600" b="0" dirty="0" err="1"/>
              <a:t>tych</a:t>
            </a:r>
            <a:r>
              <a:rPr lang="en-US" sz="1600" b="0" dirty="0"/>
              <a:t> </a:t>
            </a:r>
            <a:r>
              <a:rPr lang="en-US" sz="1600" b="0" dirty="0" err="1"/>
              <a:t>breakpointów</a:t>
            </a:r>
            <a:r>
              <a:rPr lang="en-US" sz="1600" b="0" dirty="0"/>
              <a:t>, </a:t>
            </a:r>
            <a:r>
              <a:rPr lang="en-US" sz="1600" b="0" dirty="0" err="1"/>
              <a:t>na</a:t>
            </a:r>
            <a:r>
              <a:rPr lang="en-US" sz="1600" b="0" dirty="0"/>
              <a:t> </a:t>
            </a:r>
            <a:r>
              <a:rPr lang="en-US" sz="1600" b="0" dirty="0" err="1"/>
              <a:t>których</a:t>
            </a:r>
            <a:r>
              <a:rPr lang="en-US" sz="1600" b="0" dirty="0"/>
              <a:t> VS </a:t>
            </a:r>
            <a:r>
              <a:rPr lang="en-US" sz="1600" b="0" dirty="0" err="1"/>
              <a:t>zatrzymał</a:t>
            </a:r>
            <a:r>
              <a:rPr lang="en-US" sz="1600" b="0" dirty="0"/>
              <a:t> </a:t>
            </a:r>
            <a:r>
              <a:rPr lang="en-US" sz="1600" b="0" dirty="0" err="1"/>
              <a:t>się</a:t>
            </a:r>
            <a:r>
              <a:rPr lang="en-US" sz="1600" b="0" dirty="0"/>
              <a:t> </a:t>
            </a:r>
            <a:r>
              <a:rPr lang="en-US" sz="1600" b="0" dirty="0" err="1"/>
              <a:t>tym</a:t>
            </a:r>
            <a:r>
              <a:rPr lang="en-US" sz="1600" b="0" dirty="0"/>
              <a:t> </a:t>
            </a:r>
            <a:r>
              <a:rPr lang="en-US" sz="1600" b="0" dirty="0" err="1"/>
              <a:t>razem</a:t>
            </a:r>
            <a:r>
              <a:rPr lang="en-US" sz="1600" b="0" dirty="0"/>
              <a:t> </a:t>
            </a:r>
            <a:r>
              <a:rPr lang="en-US" sz="1600" b="0" dirty="0" smtClean="0"/>
              <a:t>(</a:t>
            </a:r>
            <a:r>
              <a:rPr lang="pl-PL" sz="1600" b="0" dirty="0" smtClean="0"/>
              <a:t>II.6</a:t>
            </a:r>
            <a:r>
              <a:rPr lang="en-US" sz="1600" b="0" dirty="0" smtClean="0"/>
              <a:t> </a:t>
            </a:r>
            <a:r>
              <a:rPr lang="en-US" sz="1600" b="0" dirty="0"/>
              <a:t>- TAK)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0" dirty="0" err="1" smtClean="0"/>
              <a:t>Zatrzymaj</a:t>
            </a:r>
            <a:r>
              <a:rPr lang="en-US" sz="1600" b="0" dirty="0" smtClean="0"/>
              <a:t> </a:t>
            </a:r>
            <a:r>
              <a:rPr lang="en-US" sz="1600" b="0" dirty="0" err="1"/>
              <a:t>debugowanie</a:t>
            </a:r>
            <a:r>
              <a:rPr lang="en-US" sz="1600" b="0" dirty="0"/>
              <a:t> </a:t>
            </a:r>
            <a:r>
              <a:rPr lang="en-US" sz="1600" b="0" dirty="0" err="1"/>
              <a:t>za</a:t>
            </a:r>
            <a:r>
              <a:rPr lang="en-US" sz="1600" b="0" dirty="0"/>
              <a:t> </a:t>
            </a:r>
            <a:r>
              <a:rPr lang="en-US" sz="1600" b="0" dirty="0" err="1"/>
              <a:t>pomocą</a:t>
            </a:r>
            <a:r>
              <a:rPr lang="en-US" sz="1600" b="0" dirty="0"/>
              <a:t> </a:t>
            </a:r>
            <a:r>
              <a:rPr lang="en-US" sz="1600" b="0" dirty="0" err="1"/>
              <a:t>opcji</a:t>
            </a:r>
            <a:r>
              <a:rPr lang="en-US" sz="1600" b="0" dirty="0"/>
              <a:t> w menu DEBUG -&gt; Stop </a:t>
            </a:r>
            <a:r>
              <a:rPr lang="en-US" sz="1600" b="0" dirty="0" smtClean="0"/>
              <a:t>Debugging</a:t>
            </a:r>
            <a:endParaRPr lang="en-US" sz="1600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F80FB-35DB-7749-904A-C78153AA5C2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517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ctr"/>
            <a:r>
              <a:rPr lang="pl-PL" sz="3200" dirty="0" smtClean="0"/>
              <a:t>Zadanie III - </a:t>
            </a:r>
            <a:r>
              <a:rPr lang="pl-PL" sz="3200" dirty="0"/>
              <a:t>Uruchamianie debuggera z poziomu kodu </a:t>
            </a:r>
            <a:r>
              <a:rPr lang="en-US" sz="3200" dirty="0"/>
              <a:t/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3" y="1752600"/>
            <a:ext cx="8226425" cy="4587875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sz="1600" b="0" dirty="0" err="1" smtClean="0"/>
              <a:t>Ustaw</a:t>
            </a:r>
            <a:r>
              <a:rPr lang="en-US" sz="1600" b="0" dirty="0" smtClean="0"/>
              <a:t> </a:t>
            </a:r>
            <a:r>
              <a:rPr lang="en-US" sz="1600" b="0" dirty="0" err="1"/>
              <a:t>projekt</a:t>
            </a:r>
            <a:r>
              <a:rPr lang="en-US" sz="1600" b="0" dirty="0"/>
              <a:t> </a:t>
            </a:r>
            <a:r>
              <a:rPr lang="en-US" sz="1600" b="0" dirty="0" err="1"/>
              <a:t>PKW.App</a:t>
            </a:r>
            <a:r>
              <a:rPr lang="en-US" sz="1600" b="0" dirty="0"/>
              <a:t> </a:t>
            </a:r>
            <a:r>
              <a:rPr lang="en-US" sz="1600" b="0" dirty="0" err="1"/>
              <a:t>jako</a:t>
            </a:r>
            <a:r>
              <a:rPr lang="en-US" sz="1600" b="0" dirty="0"/>
              <a:t> </a:t>
            </a:r>
            <a:r>
              <a:rPr lang="en-US" sz="1600" b="0" dirty="0" err="1"/>
              <a:t>startowy</a:t>
            </a:r>
            <a:endParaRPr lang="en-US" sz="1600" b="0" dirty="0"/>
          </a:p>
          <a:p>
            <a:pPr marL="342900" indent="-342900">
              <a:buFont typeface="+mj-lt"/>
              <a:buAutoNum type="arabicPeriod"/>
            </a:pPr>
            <a:r>
              <a:rPr lang="en-US" sz="1600" b="0" dirty="0" smtClean="0"/>
              <a:t>W </a:t>
            </a:r>
            <a:r>
              <a:rPr lang="en-US" sz="1600" b="0" dirty="0"/>
              <a:t>Program.Main:22 </a:t>
            </a:r>
            <a:r>
              <a:rPr lang="en-US" sz="1600" b="0" dirty="0" err="1"/>
              <a:t>wywołaj</a:t>
            </a:r>
            <a:r>
              <a:rPr lang="en-US" sz="1600" b="0" dirty="0"/>
              <a:t> </a:t>
            </a:r>
            <a:r>
              <a:rPr lang="en-US" sz="1600" b="0" dirty="0" err="1"/>
              <a:t>metodę</a:t>
            </a:r>
            <a:r>
              <a:rPr lang="en-US" sz="1600" b="0" dirty="0"/>
              <a:t> </a:t>
            </a:r>
            <a:r>
              <a:rPr lang="en-US" sz="1600" b="0" dirty="0" err="1"/>
              <a:t>System.Diagnostics.Debugger.Break</a:t>
            </a:r>
            <a:r>
              <a:rPr lang="en-US" sz="1600" b="0" dirty="0"/>
              <a:t>() (</a:t>
            </a:r>
            <a:r>
              <a:rPr lang="en-US" sz="1600" b="0" dirty="0" err="1"/>
              <a:t>nie</a:t>
            </a:r>
            <a:r>
              <a:rPr lang="en-US" sz="1600" b="0" dirty="0"/>
              <a:t> </a:t>
            </a:r>
            <a:r>
              <a:rPr lang="en-US" sz="1600" b="0" dirty="0" err="1"/>
              <a:t>zmieniaj</a:t>
            </a:r>
            <a:r>
              <a:rPr lang="en-US" sz="1600" b="0" dirty="0"/>
              <a:t> </a:t>
            </a:r>
            <a:r>
              <a:rPr lang="en-US" sz="1600" b="0" dirty="0" err="1"/>
              <a:t>numeracji</a:t>
            </a:r>
            <a:r>
              <a:rPr lang="en-US" sz="1600" b="0" dirty="0"/>
              <a:t> </a:t>
            </a:r>
            <a:r>
              <a:rPr lang="en-US" sz="1600" b="0" dirty="0" err="1"/>
              <a:t>linii</a:t>
            </a:r>
            <a:r>
              <a:rPr lang="en-US" sz="1600" b="0" dirty="0"/>
              <a:t>) </a:t>
            </a:r>
            <a:r>
              <a:rPr lang="en-US" sz="1600" b="0" dirty="0" err="1"/>
              <a:t>i</a:t>
            </a:r>
            <a:r>
              <a:rPr lang="en-US" sz="1600" b="0" dirty="0"/>
              <a:t> </a:t>
            </a:r>
            <a:r>
              <a:rPr lang="en-US" sz="1600" b="0" dirty="0" err="1"/>
              <a:t>uruchom</a:t>
            </a:r>
            <a:r>
              <a:rPr lang="en-US" sz="1600" b="0" dirty="0"/>
              <a:t> </a:t>
            </a:r>
            <a:r>
              <a:rPr lang="en-US" sz="1600" b="0" dirty="0" err="1"/>
              <a:t>aplikację</a:t>
            </a:r>
            <a:r>
              <a:rPr lang="en-US" sz="1600" b="0" dirty="0"/>
              <a:t> z </a:t>
            </a:r>
            <a:r>
              <a:rPr lang="en-US" sz="1600" b="0" dirty="0" err="1"/>
              <a:t>poziomu</a:t>
            </a:r>
            <a:r>
              <a:rPr lang="en-US" sz="1600" b="0" dirty="0"/>
              <a:t> VS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0" dirty="0" err="1" smtClean="0"/>
              <a:t>Zamień</a:t>
            </a:r>
            <a:r>
              <a:rPr lang="en-US" sz="1600" b="0" dirty="0" smtClean="0"/>
              <a:t> </a:t>
            </a:r>
            <a:r>
              <a:rPr lang="en-US" sz="1600" b="0" dirty="0" err="1"/>
              <a:t>wywołanie</a:t>
            </a:r>
            <a:r>
              <a:rPr lang="en-US" sz="1600" b="0" dirty="0"/>
              <a:t> z Break() </a:t>
            </a:r>
            <a:r>
              <a:rPr lang="en-US" sz="1600" b="0" dirty="0" err="1"/>
              <a:t>na</a:t>
            </a:r>
            <a:r>
              <a:rPr lang="en-US" sz="1600" b="0" dirty="0"/>
              <a:t> </a:t>
            </a:r>
            <a:r>
              <a:rPr lang="en-US" sz="1600" b="0" dirty="0" err="1"/>
              <a:t>System.Diagnostics.Debugger.Launch</a:t>
            </a:r>
            <a:r>
              <a:rPr lang="en-US" sz="1600" b="0" dirty="0"/>
              <a:t>() </a:t>
            </a:r>
            <a:r>
              <a:rPr lang="en-US" sz="1600" b="0" dirty="0" err="1"/>
              <a:t>i</a:t>
            </a:r>
            <a:r>
              <a:rPr lang="en-US" sz="1600" b="0" dirty="0"/>
              <a:t> </a:t>
            </a:r>
            <a:r>
              <a:rPr lang="en-US" sz="1600" b="0" dirty="0" err="1"/>
              <a:t>uruchom</a:t>
            </a:r>
            <a:r>
              <a:rPr lang="en-US" sz="1600" b="0" dirty="0"/>
              <a:t> </a:t>
            </a:r>
            <a:r>
              <a:rPr lang="en-US" sz="1600" b="0" dirty="0" err="1"/>
              <a:t>aplikację</a:t>
            </a:r>
            <a:r>
              <a:rPr lang="en-US" sz="1600" b="0" dirty="0"/>
              <a:t> z </a:t>
            </a:r>
            <a:r>
              <a:rPr lang="en-US" sz="1600" b="0" dirty="0" err="1"/>
              <a:t>poziomu</a:t>
            </a:r>
            <a:r>
              <a:rPr lang="en-US" sz="1600" b="0" dirty="0"/>
              <a:t> VS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0" dirty="0" err="1" smtClean="0"/>
              <a:t>Powtórz</a:t>
            </a:r>
            <a:r>
              <a:rPr lang="en-US" sz="1600" b="0" dirty="0" smtClean="0"/>
              <a:t> </a:t>
            </a:r>
            <a:r>
              <a:rPr lang="en-US" sz="1600" b="0" dirty="0" err="1"/>
              <a:t>kroki</a:t>
            </a:r>
            <a:r>
              <a:rPr lang="en-US" sz="1600" b="0" dirty="0"/>
              <a:t> </a:t>
            </a:r>
            <a:r>
              <a:rPr lang="pl-PL" sz="1600" b="0" dirty="0">
                <a:solidFill>
                  <a:srgbClr val="FF0000"/>
                </a:solidFill>
              </a:rPr>
              <a:t>2</a:t>
            </a:r>
            <a:r>
              <a:rPr lang="en-US" sz="1600" b="0" dirty="0" smtClean="0"/>
              <a:t> </a:t>
            </a:r>
            <a:r>
              <a:rPr lang="en-US" sz="1600" b="0" dirty="0" err="1"/>
              <a:t>i</a:t>
            </a:r>
            <a:r>
              <a:rPr lang="en-US" sz="1600" b="0" dirty="0"/>
              <a:t> </a:t>
            </a:r>
            <a:r>
              <a:rPr lang="pl-PL" sz="1600" b="0" dirty="0" smtClean="0">
                <a:solidFill>
                  <a:srgbClr val="FF0000"/>
                </a:solidFill>
              </a:rPr>
              <a:t>3</a:t>
            </a:r>
            <a:r>
              <a:rPr lang="en-US" sz="1600" b="0" dirty="0" smtClean="0"/>
              <a:t> </a:t>
            </a:r>
            <a:r>
              <a:rPr lang="en-US" sz="1600" b="0" dirty="0" err="1"/>
              <a:t>każdorazowo</a:t>
            </a:r>
            <a:r>
              <a:rPr lang="en-US" sz="1600" b="0" dirty="0"/>
              <a:t> </a:t>
            </a:r>
            <a:r>
              <a:rPr lang="en-US" sz="1600" b="0" dirty="0" err="1"/>
              <a:t>przekompilowując</a:t>
            </a:r>
            <a:r>
              <a:rPr lang="en-US" sz="1600" b="0" dirty="0"/>
              <a:t> </a:t>
            </a:r>
            <a:r>
              <a:rPr lang="en-US" sz="1600" b="0" dirty="0" err="1"/>
              <a:t>aplikację</a:t>
            </a:r>
            <a:r>
              <a:rPr lang="en-US" sz="1600" b="0" dirty="0"/>
              <a:t> ale </a:t>
            </a:r>
            <a:r>
              <a:rPr lang="en-US" sz="1600" b="0" dirty="0" err="1"/>
              <a:t>uruchamiając</a:t>
            </a:r>
            <a:r>
              <a:rPr lang="en-US" sz="1600" b="0" dirty="0"/>
              <a:t> </a:t>
            </a:r>
            <a:r>
              <a:rPr lang="en-US" sz="1600" b="0" dirty="0" err="1"/>
              <a:t>ją</a:t>
            </a:r>
            <a:r>
              <a:rPr lang="en-US" sz="1600" b="0" dirty="0"/>
              <a:t> </a:t>
            </a:r>
            <a:r>
              <a:rPr lang="en-US" sz="1600" b="0" dirty="0" err="1"/>
              <a:t>tym</a:t>
            </a:r>
            <a:r>
              <a:rPr lang="en-US" sz="1600" b="0" dirty="0"/>
              <a:t> </a:t>
            </a:r>
            <a:r>
              <a:rPr lang="en-US" sz="1600" b="0" dirty="0" err="1"/>
              <a:t>razem</a:t>
            </a:r>
            <a:r>
              <a:rPr lang="en-US" sz="1600" b="0" dirty="0"/>
              <a:t> </a:t>
            </a:r>
            <a:r>
              <a:rPr lang="en-US" sz="1600" b="0" dirty="0" err="1"/>
              <a:t>nie</a:t>
            </a:r>
            <a:r>
              <a:rPr lang="en-US" sz="1600" b="0" dirty="0"/>
              <a:t> z </a:t>
            </a:r>
            <a:r>
              <a:rPr lang="en-US" sz="1600" b="0" dirty="0" err="1"/>
              <a:t>poziomu</a:t>
            </a:r>
            <a:r>
              <a:rPr lang="en-US" sz="1600" b="0" dirty="0"/>
              <a:t> VS ale z \</a:t>
            </a:r>
            <a:r>
              <a:rPr lang="en-US" sz="1600" b="0" dirty="0" err="1"/>
              <a:t>PKW.App</a:t>
            </a:r>
            <a:r>
              <a:rPr lang="en-US" sz="1600" b="0" dirty="0"/>
              <a:t>\bin\Debug\PKW.App.exe</a:t>
            </a:r>
          </a:p>
          <a:p>
            <a:pPr marL="342900" indent="-342900">
              <a:buFont typeface="+mj-lt"/>
              <a:buAutoNum type="arabicPeriod"/>
            </a:pPr>
            <a:r>
              <a:rPr lang="pl-PL" sz="1600" b="0" dirty="0" smtClean="0"/>
              <a:t>D</a:t>
            </a:r>
            <a:r>
              <a:rPr lang="en-US" sz="1600" b="0" dirty="0" err="1" smtClean="0"/>
              <a:t>odaj</a:t>
            </a:r>
            <a:r>
              <a:rPr lang="en-US" sz="1600" b="0" dirty="0" smtClean="0"/>
              <a:t> </a:t>
            </a:r>
            <a:r>
              <a:rPr lang="en-US" sz="1600" b="0" dirty="0" err="1"/>
              <a:t>i</a:t>
            </a:r>
            <a:r>
              <a:rPr lang="en-US" sz="1600" b="0" dirty="0"/>
              <a:t> </a:t>
            </a:r>
            <a:r>
              <a:rPr lang="en-US" sz="1600" b="0" dirty="0" err="1"/>
              <a:t>przypnij</a:t>
            </a:r>
            <a:r>
              <a:rPr lang="en-US" sz="1600" b="0" dirty="0"/>
              <a:t> DataTip w </a:t>
            </a:r>
            <a:r>
              <a:rPr lang="en-US" sz="1600" b="0" dirty="0" err="1"/>
              <a:t>okolicach</a:t>
            </a:r>
            <a:r>
              <a:rPr lang="en-US" sz="1600" b="0" dirty="0"/>
              <a:t> </a:t>
            </a:r>
            <a:r>
              <a:rPr lang="en-US" sz="1600" b="0" dirty="0" err="1"/>
              <a:t>linii</a:t>
            </a:r>
            <a:r>
              <a:rPr lang="en-US" sz="1600" b="0" dirty="0"/>
              <a:t> 22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0" dirty="0" err="1" smtClean="0"/>
              <a:t>Opisz</a:t>
            </a:r>
            <a:r>
              <a:rPr lang="en-US" sz="1600" b="0" dirty="0" smtClean="0"/>
              <a:t> </a:t>
            </a:r>
            <a:r>
              <a:rPr lang="en-US" sz="1600" b="0" dirty="0"/>
              <a:t>w </a:t>
            </a:r>
            <a:r>
              <a:rPr lang="en-US" sz="1600" b="0" dirty="0" err="1"/>
              <a:t>komentarzu</a:t>
            </a:r>
            <a:r>
              <a:rPr lang="en-US" sz="1600" b="0" dirty="0"/>
              <a:t> do </a:t>
            </a:r>
            <a:r>
              <a:rPr lang="en-US" sz="1600" b="0" dirty="0" err="1"/>
              <a:t>DataTipa</a:t>
            </a:r>
            <a:r>
              <a:rPr lang="en-US" sz="1600" b="0" dirty="0"/>
              <a:t> </a:t>
            </a:r>
            <a:r>
              <a:rPr lang="en-US" sz="1600" b="0" dirty="0" err="1"/>
              <a:t>różnicę</a:t>
            </a:r>
            <a:r>
              <a:rPr lang="en-US" sz="1600" b="0" dirty="0"/>
              <a:t> </a:t>
            </a:r>
            <a:r>
              <a:rPr lang="en-US" sz="1600" b="0" dirty="0" err="1"/>
              <a:t>między</a:t>
            </a:r>
            <a:r>
              <a:rPr lang="en-US" sz="1600" b="0" dirty="0"/>
              <a:t> Break a Launch w </a:t>
            </a:r>
            <a:r>
              <a:rPr lang="en-US" sz="1600" b="0" dirty="0" err="1"/>
              <a:t>zależności</a:t>
            </a:r>
            <a:r>
              <a:rPr lang="en-US" sz="1600" b="0" dirty="0"/>
              <a:t> od </a:t>
            </a:r>
            <a:r>
              <a:rPr lang="en-US" sz="1600" b="0" dirty="0" err="1"/>
              <a:t>tego</a:t>
            </a:r>
            <a:r>
              <a:rPr lang="en-US" sz="1600" b="0" dirty="0"/>
              <a:t> </a:t>
            </a:r>
            <a:r>
              <a:rPr lang="en-US" sz="1600" b="0" dirty="0" err="1"/>
              <a:t>jak</a:t>
            </a:r>
            <a:r>
              <a:rPr lang="en-US" sz="1600" b="0" dirty="0"/>
              <a:t> </a:t>
            </a:r>
            <a:r>
              <a:rPr lang="en-US" sz="1600" b="0" dirty="0" err="1"/>
              <a:t>uruchamialiśmy</a:t>
            </a:r>
            <a:r>
              <a:rPr lang="en-US" sz="1600" b="0" dirty="0"/>
              <a:t> </a:t>
            </a:r>
            <a:r>
              <a:rPr lang="en-US" sz="1600" b="0" dirty="0" err="1"/>
              <a:t>aplikację</a:t>
            </a:r>
            <a:endParaRPr lang="en-US" sz="1600" b="0" dirty="0"/>
          </a:p>
          <a:p>
            <a:pPr marL="342900" indent="-342900">
              <a:buFont typeface="+mj-lt"/>
              <a:buAutoNum type="arabicPeriod"/>
            </a:pPr>
            <a:r>
              <a:rPr lang="en-US" sz="1600" b="0" dirty="0" err="1" smtClean="0"/>
              <a:t>Wyeksportuj</a:t>
            </a:r>
            <a:r>
              <a:rPr lang="en-US" sz="1600" b="0" dirty="0" smtClean="0"/>
              <a:t> </a:t>
            </a:r>
            <a:r>
              <a:rPr lang="en-US" sz="1600" b="0" dirty="0"/>
              <a:t>DataTips do </a:t>
            </a:r>
            <a:r>
              <a:rPr lang="en-US" sz="1600" b="0" dirty="0" err="1"/>
              <a:t>pliku</a:t>
            </a:r>
            <a:r>
              <a:rPr lang="en-US" sz="1600" b="0" dirty="0"/>
              <a:t> </a:t>
            </a:r>
            <a:r>
              <a:rPr lang="en-US" sz="1600" b="0" dirty="0" smtClean="0"/>
              <a:t>DataTips_Imie_Nazwisko.xml</a:t>
            </a:r>
            <a:r>
              <a:rPr lang="pl-PL" sz="1600" b="0" dirty="0" smtClean="0"/>
              <a:t> (na razie na próbę)</a:t>
            </a:r>
            <a:endParaRPr lang="en-US" sz="1600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F80FB-35DB-7749-904A-C78153AA5C2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683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pl-PL" sz="3200" dirty="0" smtClean="0"/>
              <a:t>Zadanie IV - </a:t>
            </a:r>
            <a:r>
              <a:rPr lang="pl-PL" sz="3200" dirty="0"/>
              <a:t>Conditional Breakpoints</a:t>
            </a:r>
            <a:r>
              <a:rPr lang="en-US" sz="3200" dirty="0"/>
              <a:t/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sz="1600" b="0" dirty="0" err="1" smtClean="0"/>
              <a:t>Ustaw</a:t>
            </a:r>
            <a:r>
              <a:rPr lang="en-US" sz="1600" b="0" dirty="0" smtClean="0"/>
              <a:t> </a:t>
            </a:r>
            <a:r>
              <a:rPr lang="en-US" sz="1600" b="0" dirty="0" err="1"/>
              <a:t>projekt</a:t>
            </a:r>
            <a:r>
              <a:rPr lang="en-US" sz="1600" b="0" dirty="0"/>
              <a:t> </a:t>
            </a:r>
            <a:r>
              <a:rPr lang="en-US" sz="1600" b="0" dirty="0" err="1"/>
              <a:t>PKW.ControlCenter</a:t>
            </a:r>
            <a:r>
              <a:rPr lang="en-US" sz="1600" b="0" dirty="0"/>
              <a:t> </a:t>
            </a:r>
            <a:r>
              <a:rPr lang="en-US" sz="1600" b="0" dirty="0" err="1"/>
              <a:t>jako</a:t>
            </a:r>
            <a:r>
              <a:rPr lang="en-US" sz="1600" b="0" dirty="0"/>
              <a:t> </a:t>
            </a:r>
            <a:r>
              <a:rPr lang="en-US" sz="1600" b="0" dirty="0" err="1"/>
              <a:t>startowy</a:t>
            </a:r>
            <a:r>
              <a:rPr lang="en-US" sz="1600" b="0" dirty="0"/>
              <a:t> (Set as </a:t>
            </a:r>
            <a:r>
              <a:rPr lang="en-US" sz="1600" b="0" dirty="0" err="1"/>
              <a:t>StartUp</a:t>
            </a:r>
            <a:r>
              <a:rPr lang="en-US" sz="1600" b="0" dirty="0"/>
              <a:t> Project)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0" dirty="0" err="1" smtClean="0"/>
              <a:t>Ustaw</a:t>
            </a:r>
            <a:r>
              <a:rPr lang="en-US" sz="1600" b="0" dirty="0" smtClean="0"/>
              <a:t> </a:t>
            </a:r>
            <a:r>
              <a:rPr lang="en-US" sz="1600" b="0" dirty="0" err="1"/>
              <a:t>serwis</a:t>
            </a:r>
            <a:r>
              <a:rPr lang="en-US" sz="1600" b="0" dirty="0"/>
              <a:t> </a:t>
            </a:r>
            <a:r>
              <a:rPr lang="en-US" sz="1600" b="0" dirty="0" err="1"/>
              <a:t>VotingService.svc</a:t>
            </a:r>
            <a:r>
              <a:rPr lang="en-US" sz="1600" b="0" dirty="0"/>
              <a:t> </a:t>
            </a:r>
            <a:r>
              <a:rPr lang="en-US" sz="1600" b="0" dirty="0" err="1"/>
              <a:t>jako</a:t>
            </a:r>
            <a:r>
              <a:rPr lang="en-US" sz="1600" b="0" dirty="0"/>
              <a:t> </a:t>
            </a:r>
            <a:r>
              <a:rPr lang="en-US" sz="1600" b="0" dirty="0" err="1"/>
              <a:t>startowy</a:t>
            </a:r>
            <a:r>
              <a:rPr lang="en-US" sz="1600" b="0" dirty="0"/>
              <a:t> (Set as </a:t>
            </a:r>
            <a:r>
              <a:rPr lang="en-US" sz="1600" b="0" dirty="0" err="1"/>
              <a:t>StartPage</a:t>
            </a:r>
            <a:r>
              <a:rPr lang="en-US" sz="1600" b="0" dirty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0" dirty="0" err="1" smtClean="0"/>
              <a:t>Ustaw</a:t>
            </a:r>
            <a:r>
              <a:rPr lang="en-US" sz="1600" b="0" dirty="0" smtClean="0"/>
              <a:t> </a:t>
            </a:r>
            <a:r>
              <a:rPr lang="en-US" sz="1600" b="0" dirty="0"/>
              <a:t>breakpoint w </a:t>
            </a:r>
            <a:r>
              <a:rPr lang="en-US" sz="1600" b="0" dirty="0" err="1"/>
              <a:t>pliku</a:t>
            </a:r>
            <a:r>
              <a:rPr lang="en-US" sz="1600" b="0" dirty="0"/>
              <a:t> PKW.ControlCenter.DataInit.cs:29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0" dirty="0" err="1" smtClean="0"/>
              <a:t>Dodaj</a:t>
            </a:r>
            <a:r>
              <a:rPr lang="en-US" sz="1600" b="0" dirty="0" smtClean="0"/>
              <a:t> </a:t>
            </a:r>
            <a:r>
              <a:rPr lang="en-US" sz="1600" b="0" dirty="0" err="1"/>
              <a:t>warunek</a:t>
            </a:r>
            <a:r>
              <a:rPr lang="en-US" sz="1600" b="0" dirty="0"/>
              <a:t> </a:t>
            </a:r>
            <a:r>
              <a:rPr lang="en-US" sz="1600" b="0" dirty="0" err="1"/>
              <a:t>na</a:t>
            </a:r>
            <a:r>
              <a:rPr lang="en-US" sz="1600" b="0" dirty="0"/>
              <a:t> breakpoint </a:t>
            </a:r>
            <a:r>
              <a:rPr lang="en-US" sz="1600" b="0" dirty="0" err="1"/>
              <a:t>zatrzymujący</a:t>
            </a:r>
            <a:r>
              <a:rPr lang="en-US" sz="1600" b="0" dirty="0"/>
              <a:t> </a:t>
            </a:r>
            <a:r>
              <a:rPr lang="en-US" sz="1600" b="0" dirty="0" err="1"/>
              <a:t>pętlę</a:t>
            </a:r>
            <a:r>
              <a:rPr lang="en-US" sz="1600" b="0" dirty="0"/>
              <a:t> </a:t>
            </a:r>
            <a:r>
              <a:rPr lang="en-US" sz="1600" b="0" dirty="0" err="1"/>
              <a:t>przy</a:t>
            </a:r>
            <a:r>
              <a:rPr lang="en-US" sz="1600" b="0" dirty="0"/>
              <a:t> </a:t>
            </a:r>
            <a:r>
              <a:rPr lang="en-US" sz="1600" b="0" dirty="0" err="1"/>
              <a:t>wartościach</a:t>
            </a:r>
            <a:r>
              <a:rPr lang="en-US" sz="1600" b="0" dirty="0"/>
              <a:t> </a:t>
            </a:r>
            <a:r>
              <a:rPr lang="en-US" sz="1600" b="0" dirty="0" err="1"/>
              <a:t>zmiennej</a:t>
            </a:r>
            <a:r>
              <a:rPr lang="en-US" sz="1600" b="0" dirty="0"/>
              <a:t> "</a:t>
            </a:r>
            <a:r>
              <a:rPr lang="en-US" sz="1600" b="0" dirty="0" err="1"/>
              <a:t>i</a:t>
            </a:r>
            <a:r>
              <a:rPr lang="en-US" sz="1600" b="0" dirty="0"/>
              <a:t>" </a:t>
            </a:r>
            <a:r>
              <a:rPr lang="en-US" sz="1600" b="0" dirty="0" err="1"/>
              <a:t>odpowiadających</a:t>
            </a:r>
            <a:r>
              <a:rPr lang="en-US" sz="1600" b="0" dirty="0"/>
              <a:t> </a:t>
            </a:r>
            <a:r>
              <a:rPr lang="en-US" sz="1600" b="0" dirty="0" err="1"/>
              <a:t>kodom</a:t>
            </a:r>
            <a:r>
              <a:rPr lang="en-US" sz="1600" b="0" dirty="0"/>
              <a:t> ASCII </a:t>
            </a:r>
            <a:r>
              <a:rPr lang="en-US" sz="1600" b="0" dirty="0" err="1"/>
              <a:t>pierwszej</a:t>
            </a:r>
            <a:r>
              <a:rPr lang="en-US" sz="1600" b="0" dirty="0"/>
              <a:t> </a:t>
            </a:r>
            <a:r>
              <a:rPr lang="en-US" sz="1600" b="0" dirty="0" err="1"/>
              <a:t>litery</a:t>
            </a:r>
            <a:r>
              <a:rPr lang="en-US" sz="1600" b="0" dirty="0"/>
              <a:t> </a:t>
            </a:r>
            <a:r>
              <a:rPr lang="en-US" sz="1600" b="0" dirty="0" err="1"/>
              <a:t>Twojego</a:t>
            </a:r>
            <a:r>
              <a:rPr lang="en-US" sz="1600" b="0" dirty="0"/>
              <a:t> </a:t>
            </a:r>
            <a:r>
              <a:rPr lang="en-US" sz="1600" b="0" dirty="0" err="1"/>
              <a:t>Imienia</a:t>
            </a:r>
            <a:r>
              <a:rPr lang="en-US" sz="1600" b="0" dirty="0"/>
              <a:t> </a:t>
            </a:r>
            <a:r>
              <a:rPr lang="en-US" sz="1600" b="0" dirty="0" err="1"/>
              <a:t>i</a:t>
            </a:r>
            <a:r>
              <a:rPr lang="en-US" sz="1600" b="0" dirty="0"/>
              <a:t> </a:t>
            </a:r>
            <a:r>
              <a:rPr lang="en-US" sz="1600" b="0" dirty="0" err="1"/>
              <a:t>Nazwiska</a:t>
            </a:r>
            <a:r>
              <a:rPr lang="en-US" sz="1600" b="0" dirty="0"/>
              <a:t> (np. Jan Kowalski - 74 </a:t>
            </a:r>
            <a:r>
              <a:rPr lang="en-US" sz="1600" b="0" dirty="0" err="1"/>
              <a:t>i</a:t>
            </a:r>
            <a:r>
              <a:rPr lang="en-US" sz="1600" b="0" dirty="0"/>
              <a:t> 75)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0" dirty="0" err="1" smtClean="0"/>
              <a:t>Uruchom</a:t>
            </a:r>
            <a:r>
              <a:rPr lang="en-US" sz="1600" b="0" dirty="0" smtClean="0"/>
              <a:t> </a:t>
            </a:r>
            <a:r>
              <a:rPr lang="en-US" sz="1600" b="0" dirty="0"/>
              <a:t>debugger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0" dirty="0" err="1" smtClean="0"/>
              <a:t>Za</a:t>
            </a:r>
            <a:r>
              <a:rPr lang="en-US" sz="1600" b="0" dirty="0" smtClean="0"/>
              <a:t> </a:t>
            </a:r>
            <a:r>
              <a:rPr lang="en-US" sz="1600" b="0" dirty="0" err="1"/>
              <a:t>pomocą</a:t>
            </a:r>
            <a:r>
              <a:rPr lang="en-US" sz="1600" b="0" dirty="0"/>
              <a:t> </a:t>
            </a:r>
            <a:r>
              <a:rPr lang="en-US" sz="1600" b="0" dirty="0" err="1"/>
              <a:t>okienka</a:t>
            </a:r>
            <a:r>
              <a:rPr lang="en-US" sz="1600" b="0" dirty="0"/>
              <a:t> Locals </a:t>
            </a:r>
            <a:r>
              <a:rPr lang="en-US" sz="1600" b="0" dirty="0" err="1"/>
              <a:t>odczytaj</a:t>
            </a:r>
            <a:r>
              <a:rPr lang="en-US" sz="1600" b="0" dirty="0"/>
              <a:t> </a:t>
            </a:r>
            <a:r>
              <a:rPr lang="en-US" sz="1600" b="0" dirty="0" err="1"/>
              <a:t>wartość</a:t>
            </a:r>
            <a:r>
              <a:rPr lang="en-US" sz="1600" b="0" dirty="0"/>
              <a:t> _</a:t>
            </a:r>
            <a:r>
              <a:rPr lang="en-US" sz="1600" b="0" dirty="0" err="1"/>
              <a:t>candidates.Count</a:t>
            </a:r>
            <a:r>
              <a:rPr lang="en-US" sz="1600" b="0" dirty="0"/>
              <a:t> </a:t>
            </a:r>
            <a:r>
              <a:rPr lang="en-US" sz="1600" b="0" dirty="0" err="1"/>
              <a:t>dla</a:t>
            </a:r>
            <a:r>
              <a:rPr lang="en-US" sz="1600" b="0" dirty="0"/>
              <a:t> </a:t>
            </a:r>
            <a:r>
              <a:rPr lang="en-US" sz="1600" b="0" dirty="0" err="1"/>
              <a:t>obu</a:t>
            </a:r>
            <a:r>
              <a:rPr lang="en-US" sz="1600" b="0" dirty="0"/>
              <a:t> </a:t>
            </a:r>
            <a:r>
              <a:rPr lang="en-US" sz="1600" b="0" dirty="0" err="1"/>
              <a:t>wartości</a:t>
            </a:r>
            <a:r>
              <a:rPr lang="en-US" sz="1600" b="0" dirty="0"/>
              <a:t> </a:t>
            </a:r>
            <a:r>
              <a:rPr lang="en-US" sz="1600" b="0" dirty="0" err="1"/>
              <a:t>zmiennej</a:t>
            </a:r>
            <a:r>
              <a:rPr lang="en-US" sz="1600" b="0" dirty="0"/>
              <a:t> "</a:t>
            </a:r>
            <a:r>
              <a:rPr lang="en-US" sz="1600" b="0" dirty="0" err="1"/>
              <a:t>i</a:t>
            </a:r>
            <a:r>
              <a:rPr lang="en-US" sz="1600" b="0" dirty="0"/>
              <a:t>" (</a:t>
            </a:r>
            <a:r>
              <a:rPr lang="en-US" sz="1600" b="0" dirty="0" err="1"/>
              <a:t>po</a:t>
            </a:r>
            <a:r>
              <a:rPr lang="en-US" sz="1600" b="0" dirty="0"/>
              <a:t> </a:t>
            </a:r>
            <a:r>
              <a:rPr lang="en-US" sz="1600" b="0" dirty="0" err="1"/>
              <a:t>przecinku</a:t>
            </a:r>
            <a:r>
              <a:rPr lang="en-US" sz="1600" b="0" dirty="0"/>
              <a:t>, np: 115, 128)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0" dirty="0" err="1" smtClean="0"/>
              <a:t>Dodaj</a:t>
            </a:r>
            <a:r>
              <a:rPr lang="en-US" sz="1600" b="0" dirty="0" smtClean="0"/>
              <a:t> </a:t>
            </a:r>
            <a:r>
              <a:rPr lang="en-US" sz="1600" b="0" dirty="0" err="1"/>
              <a:t>i</a:t>
            </a:r>
            <a:r>
              <a:rPr lang="en-US" sz="1600" b="0" dirty="0"/>
              <a:t> </a:t>
            </a:r>
            <a:r>
              <a:rPr lang="en-US" sz="1600" b="0" dirty="0" err="1"/>
              <a:t>przypnij</a:t>
            </a:r>
            <a:r>
              <a:rPr lang="en-US" sz="1600" b="0" dirty="0"/>
              <a:t> DataTip w </a:t>
            </a:r>
            <a:r>
              <a:rPr lang="en-US" sz="1600" b="0" dirty="0" err="1"/>
              <a:t>okolicach</a:t>
            </a:r>
            <a:r>
              <a:rPr lang="en-US" sz="1600" b="0" dirty="0"/>
              <a:t> </a:t>
            </a:r>
            <a:r>
              <a:rPr lang="en-US" sz="1600" b="0" dirty="0" err="1"/>
              <a:t>linii</a:t>
            </a:r>
            <a:r>
              <a:rPr lang="en-US" sz="1600" b="0" dirty="0"/>
              <a:t> 29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0" dirty="0" err="1" smtClean="0"/>
              <a:t>Zapisz</a:t>
            </a:r>
            <a:r>
              <a:rPr lang="en-US" sz="1600" b="0" dirty="0" smtClean="0"/>
              <a:t> </a:t>
            </a:r>
            <a:r>
              <a:rPr lang="en-US" sz="1600" b="0" dirty="0"/>
              <a:t>w </a:t>
            </a:r>
            <a:r>
              <a:rPr lang="en-US" sz="1600" b="0" dirty="0" err="1"/>
              <a:t>komentarzu</a:t>
            </a:r>
            <a:r>
              <a:rPr lang="en-US" sz="1600" b="0" dirty="0"/>
              <a:t> do DataTip </a:t>
            </a:r>
            <a:r>
              <a:rPr lang="en-US" sz="1600" b="0" dirty="0" err="1"/>
              <a:t>wartości</a:t>
            </a:r>
            <a:r>
              <a:rPr lang="en-US" sz="1600" b="0" dirty="0"/>
              <a:t> </a:t>
            </a:r>
            <a:r>
              <a:rPr lang="en-US" sz="1600" b="0" dirty="0" err="1"/>
              <a:t>odczytanej</a:t>
            </a:r>
            <a:r>
              <a:rPr lang="en-US" sz="1600" b="0" dirty="0"/>
              <a:t> </a:t>
            </a:r>
            <a:r>
              <a:rPr lang="en-US" sz="1600" b="0" dirty="0" err="1"/>
              <a:t>zmiennej</a:t>
            </a:r>
            <a:r>
              <a:rPr lang="en-US" sz="1600" b="0" dirty="0"/>
              <a:t> _</a:t>
            </a:r>
            <a:r>
              <a:rPr lang="en-US" sz="1600" b="0" dirty="0" err="1"/>
              <a:t>candidates.Count</a:t>
            </a:r>
            <a:endParaRPr lang="en-US" sz="1600" b="0" dirty="0"/>
          </a:p>
          <a:p>
            <a:pPr marL="342900" indent="-342900">
              <a:buFont typeface="+mj-lt"/>
              <a:buAutoNum type="arabicPeriod"/>
            </a:pPr>
            <a:r>
              <a:rPr lang="en-US" sz="1600" b="0" dirty="0" err="1" smtClean="0"/>
              <a:t>Wyłącz</a:t>
            </a:r>
            <a:r>
              <a:rPr lang="en-US" sz="1600" b="0" dirty="0" smtClean="0"/>
              <a:t> </a:t>
            </a:r>
            <a:r>
              <a:rPr lang="en-US" sz="1600" b="0" dirty="0"/>
              <a:t>(</a:t>
            </a:r>
            <a:r>
              <a:rPr lang="en-US" sz="1600" b="0" dirty="0" err="1"/>
              <a:t>nie</a:t>
            </a:r>
            <a:r>
              <a:rPr lang="en-US" sz="1600" b="0" dirty="0"/>
              <a:t> </a:t>
            </a:r>
            <a:r>
              <a:rPr lang="en-US" sz="1600" b="0" dirty="0" err="1"/>
              <a:t>usuwaj</a:t>
            </a:r>
            <a:r>
              <a:rPr lang="en-US" sz="1600" b="0" dirty="0"/>
              <a:t>) breakpoint z </a:t>
            </a:r>
            <a:r>
              <a:rPr lang="en-US" sz="1600" b="0" dirty="0" err="1"/>
              <a:t>linii</a:t>
            </a:r>
            <a:r>
              <a:rPr lang="en-US" sz="1600" b="0" dirty="0"/>
              <a:t> 29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0" dirty="0" err="1" smtClean="0"/>
              <a:t>Zatrzymaj</a:t>
            </a:r>
            <a:r>
              <a:rPr lang="en-US" sz="1600" b="0" dirty="0" smtClean="0"/>
              <a:t> </a:t>
            </a:r>
            <a:r>
              <a:rPr lang="en-US" sz="1600" b="0" dirty="0" err="1" smtClean="0"/>
              <a:t>debugowanie</a:t>
            </a:r>
            <a:endParaRPr lang="en-US" sz="1600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F80FB-35DB-7749-904A-C78153AA5C2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4493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ctr"/>
            <a:r>
              <a:rPr lang="pl-PL" sz="3200" dirty="0" smtClean="0"/>
              <a:t>Zadanie V - </a:t>
            </a:r>
            <a:r>
              <a:rPr lang="pl-PL" sz="3200" dirty="0"/>
              <a:t>Break - Hit </a:t>
            </a:r>
            <a:r>
              <a:rPr lang="pl-PL" sz="3200" dirty="0" smtClean="0"/>
              <a:t>Count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sz="1400" b="0" dirty="0" err="1" smtClean="0"/>
              <a:t>Ustaw</a:t>
            </a:r>
            <a:r>
              <a:rPr lang="en-US" sz="1400" b="0" dirty="0" smtClean="0"/>
              <a:t> </a:t>
            </a:r>
            <a:r>
              <a:rPr lang="en-US" sz="1400" b="0" dirty="0" err="1"/>
              <a:t>projekt</a:t>
            </a:r>
            <a:r>
              <a:rPr lang="en-US" sz="1400" b="0" dirty="0"/>
              <a:t> </a:t>
            </a:r>
            <a:r>
              <a:rPr lang="en-US" sz="1400" b="0" dirty="0" err="1"/>
              <a:t>PKW.ControlCenter</a:t>
            </a:r>
            <a:r>
              <a:rPr lang="en-US" sz="1400" b="0" dirty="0"/>
              <a:t> </a:t>
            </a:r>
            <a:r>
              <a:rPr lang="en-US" sz="1400" b="0" dirty="0" err="1"/>
              <a:t>jako</a:t>
            </a:r>
            <a:r>
              <a:rPr lang="en-US" sz="1400" b="0" dirty="0"/>
              <a:t> </a:t>
            </a:r>
            <a:r>
              <a:rPr lang="en-US" sz="1400" b="0" dirty="0" err="1"/>
              <a:t>startowy</a:t>
            </a:r>
            <a:r>
              <a:rPr lang="en-US" sz="1400" b="0" dirty="0"/>
              <a:t> (Set as </a:t>
            </a:r>
            <a:r>
              <a:rPr lang="en-US" sz="1400" b="0" dirty="0" err="1"/>
              <a:t>StartUp</a:t>
            </a:r>
            <a:r>
              <a:rPr lang="en-US" sz="1400" b="0" dirty="0"/>
              <a:t> Project)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b="0" dirty="0" err="1" smtClean="0"/>
              <a:t>Ustaw</a:t>
            </a:r>
            <a:r>
              <a:rPr lang="en-US" sz="1400" b="0" dirty="0" smtClean="0"/>
              <a:t> </a:t>
            </a:r>
            <a:r>
              <a:rPr lang="en-US" sz="1400" b="0" dirty="0" err="1"/>
              <a:t>serwis</a:t>
            </a:r>
            <a:r>
              <a:rPr lang="en-US" sz="1400" b="0" dirty="0"/>
              <a:t> </a:t>
            </a:r>
            <a:r>
              <a:rPr lang="en-US" sz="1400" b="0" dirty="0" err="1"/>
              <a:t>VotingService.svc</a:t>
            </a:r>
            <a:r>
              <a:rPr lang="en-US" sz="1400" b="0" dirty="0"/>
              <a:t> </a:t>
            </a:r>
            <a:r>
              <a:rPr lang="en-US" sz="1400" b="0" dirty="0" err="1"/>
              <a:t>jako</a:t>
            </a:r>
            <a:r>
              <a:rPr lang="en-US" sz="1400" b="0" dirty="0"/>
              <a:t> </a:t>
            </a:r>
            <a:r>
              <a:rPr lang="en-US" sz="1400" b="0" dirty="0" err="1"/>
              <a:t>startowy</a:t>
            </a:r>
            <a:r>
              <a:rPr lang="en-US" sz="1400" b="0" dirty="0"/>
              <a:t> (Set as </a:t>
            </a:r>
            <a:r>
              <a:rPr lang="en-US" sz="1400" b="0" dirty="0" err="1"/>
              <a:t>StartPage</a:t>
            </a:r>
            <a:r>
              <a:rPr lang="en-US" sz="1400" b="0" dirty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b="0" dirty="0" err="1" smtClean="0"/>
              <a:t>Ustaw</a:t>
            </a:r>
            <a:r>
              <a:rPr lang="en-US" sz="1400" b="0" dirty="0" smtClean="0"/>
              <a:t> </a:t>
            </a:r>
            <a:r>
              <a:rPr lang="en-US" sz="1400" b="0" dirty="0"/>
              <a:t>breakpoint w </a:t>
            </a:r>
            <a:r>
              <a:rPr lang="en-US" sz="1400" b="0" dirty="0" err="1"/>
              <a:t>pliku</a:t>
            </a:r>
            <a:r>
              <a:rPr lang="en-US" sz="1400" b="0" dirty="0"/>
              <a:t> PKW.ControlCenter.DataInit.cs:35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b="0" dirty="0" err="1" smtClean="0"/>
              <a:t>Skonfiguruj</a:t>
            </a:r>
            <a:r>
              <a:rPr lang="en-US" sz="1400" b="0" dirty="0" smtClean="0"/>
              <a:t> </a:t>
            </a:r>
            <a:r>
              <a:rPr lang="en-US" sz="1400" b="0" dirty="0"/>
              <a:t>breakpoint aby </a:t>
            </a:r>
            <a:r>
              <a:rPr lang="en-US" sz="1400" b="0" dirty="0" err="1"/>
              <a:t>zatrzymał</a:t>
            </a:r>
            <a:r>
              <a:rPr lang="en-US" sz="1400" b="0" dirty="0"/>
              <a:t> </a:t>
            </a:r>
            <a:r>
              <a:rPr lang="en-US" sz="1400" b="0" dirty="0" err="1"/>
              <a:t>się</a:t>
            </a:r>
            <a:r>
              <a:rPr lang="en-US" sz="1400" b="0" dirty="0"/>
              <a:t> </a:t>
            </a:r>
            <a:r>
              <a:rPr lang="en-US" sz="1400" b="0" dirty="0" err="1"/>
              <a:t>gdy</a:t>
            </a:r>
            <a:r>
              <a:rPr lang="en-US" sz="1400" b="0" dirty="0"/>
              <a:t> hit count </a:t>
            </a:r>
            <a:r>
              <a:rPr lang="en-US" sz="1400" b="0" dirty="0" err="1"/>
              <a:t>będzie</a:t>
            </a:r>
            <a:r>
              <a:rPr lang="en-US" sz="1400" b="0" dirty="0"/>
              <a:t> </a:t>
            </a:r>
            <a:r>
              <a:rPr lang="en-US" sz="1400" b="0" dirty="0" err="1"/>
              <a:t>wynosił</a:t>
            </a:r>
            <a:r>
              <a:rPr lang="en-US" sz="1400" b="0" dirty="0"/>
              <a:t> 44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b="0" dirty="0" err="1" smtClean="0"/>
              <a:t>Uruchom</a:t>
            </a:r>
            <a:r>
              <a:rPr lang="en-US" sz="1400" b="0" dirty="0" smtClean="0"/>
              <a:t> </a:t>
            </a:r>
            <a:r>
              <a:rPr lang="en-US" sz="1400" b="0" dirty="0"/>
              <a:t>debugger </a:t>
            </a:r>
            <a:r>
              <a:rPr lang="en-US" sz="1400" b="0" dirty="0" err="1"/>
              <a:t>i</a:t>
            </a:r>
            <a:r>
              <a:rPr lang="en-US" sz="1400" b="0" dirty="0"/>
              <a:t> </a:t>
            </a:r>
            <a:r>
              <a:rPr lang="en-US" sz="1400" b="0" dirty="0" err="1"/>
              <a:t>wykonaj</a:t>
            </a:r>
            <a:r>
              <a:rPr lang="en-US" sz="1400" b="0" dirty="0"/>
              <a:t> </a:t>
            </a:r>
            <a:r>
              <a:rPr lang="en-US" sz="1400" b="0" dirty="0" err="1"/>
              <a:t>raz</a:t>
            </a:r>
            <a:r>
              <a:rPr lang="en-US" sz="1400" b="0" dirty="0"/>
              <a:t> </a:t>
            </a:r>
            <a:r>
              <a:rPr lang="en-US" sz="1400" b="0" dirty="0" err="1"/>
              <a:t>polecenie</a:t>
            </a:r>
            <a:r>
              <a:rPr lang="en-US" sz="1400" b="0" dirty="0"/>
              <a:t> Step Over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b="0" dirty="0" err="1" smtClean="0"/>
              <a:t>Za</a:t>
            </a:r>
            <a:r>
              <a:rPr lang="en-US" sz="1400" b="0" dirty="0" smtClean="0"/>
              <a:t> </a:t>
            </a:r>
            <a:r>
              <a:rPr lang="en-US" sz="1400" b="0" dirty="0" err="1"/>
              <a:t>pomocą</a:t>
            </a:r>
            <a:r>
              <a:rPr lang="en-US" sz="1400" b="0" dirty="0"/>
              <a:t> </a:t>
            </a:r>
            <a:r>
              <a:rPr lang="en-US" sz="1400" b="0" dirty="0" err="1"/>
              <a:t>okienka</a:t>
            </a:r>
            <a:r>
              <a:rPr lang="en-US" sz="1400" b="0" dirty="0"/>
              <a:t> Autos </a:t>
            </a:r>
            <a:r>
              <a:rPr lang="en-US" sz="1400" b="0" dirty="0" err="1"/>
              <a:t>odczytaj</a:t>
            </a:r>
            <a:r>
              <a:rPr lang="en-US" sz="1400" b="0" dirty="0"/>
              <a:t> </a:t>
            </a:r>
            <a:r>
              <a:rPr lang="en-US" sz="1400" b="0" dirty="0" err="1"/>
              <a:t>wartość</a:t>
            </a:r>
            <a:r>
              <a:rPr lang="en-US" sz="1400" b="0" dirty="0"/>
              <a:t> </a:t>
            </a:r>
            <a:r>
              <a:rPr lang="en-US" sz="1400" b="0" dirty="0" err="1"/>
              <a:t>zwracaną</a:t>
            </a:r>
            <a:r>
              <a:rPr lang="en-US" sz="1400" b="0" dirty="0"/>
              <a:t> </a:t>
            </a:r>
            <a:r>
              <a:rPr lang="en-US" sz="1400" b="0" dirty="0" err="1"/>
              <a:t>przez</a:t>
            </a:r>
            <a:r>
              <a:rPr lang="en-US" sz="1400" b="0" dirty="0"/>
              <a:t> </a:t>
            </a:r>
            <a:r>
              <a:rPr lang="en-US" sz="1400" b="0" dirty="0" err="1"/>
              <a:t>funkcję</a:t>
            </a:r>
            <a:r>
              <a:rPr lang="en-US" sz="1400" b="0" dirty="0"/>
              <a:t> </a:t>
            </a:r>
            <a:r>
              <a:rPr lang="en-US" sz="1400" b="0" dirty="0" err="1"/>
              <a:t>string.Format</a:t>
            </a:r>
            <a:r>
              <a:rPr lang="en-US" sz="1400" b="0" dirty="0"/>
              <a:t> z </a:t>
            </a:r>
            <a:r>
              <a:rPr lang="en-US" sz="1400" b="0" dirty="0" err="1"/>
              <a:t>linii</a:t>
            </a:r>
            <a:r>
              <a:rPr lang="en-US" sz="1400" b="0" dirty="0"/>
              <a:t> 38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b="0" dirty="0" err="1" smtClean="0"/>
              <a:t>Dodaj</a:t>
            </a:r>
            <a:r>
              <a:rPr lang="en-US" sz="1400" b="0" dirty="0" smtClean="0"/>
              <a:t> </a:t>
            </a:r>
            <a:r>
              <a:rPr lang="en-US" sz="1400" b="0" dirty="0" err="1"/>
              <a:t>oraz</a:t>
            </a:r>
            <a:r>
              <a:rPr lang="en-US" sz="1400" b="0" dirty="0"/>
              <a:t> </a:t>
            </a:r>
            <a:r>
              <a:rPr lang="en-US" sz="1400" b="0" dirty="0" err="1"/>
              <a:t>przypnij</a:t>
            </a:r>
            <a:r>
              <a:rPr lang="en-US" sz="1400" b="0" dirty="0"/>
              <a:t> DataTip w </a:t>
            </a:r>
            <a:r>
              <a:rPr lang="en-US" sz="1400" b="0" dirty="0" err="1"/>
              <a:t>okolicach</a:t>
            </a:r>
            <a:r>
              <a:rPr lang="en-US" sz="1400" b="0" dirty="0"/>
              <a:t> </a:t>
            </a:r>
            <a:r>
              <a:rPr lang="en-US" sz="1400" b="0" dirty="0" err="1"/>
              <a:t>linii</a:t>
            </a:r>
            <a:r>
              <a:rPr lang="en-US" sz="1400" b="0" dirty="0"/>
              <a:t> 35 </a:t>
            </a:r>
            <a:r>
              <a:rPr lang="en-US" sz="1400" b="0" dirty="0" err="1"/>
              <a:t>i</a:t>
            </a:r>
            <a:r>
              <a:rPr lang="en-US" sz="1400" b="0" dirty="0"/>
              <a:t> </a:t>
            </a:r>
            <a:r>
              <a:rPr lang="en-US" sz="1400" b="0" dirty="0" err="1"/>
              <a:t>zapisz</a:t>
            </a:r>
            <a:r>
              <a:rPr lang="en-US" sz="1400" b="0" dirty="0"/>
              <a:t> w </a:t>
            </a:r>
            <a:r>
              <a:rPr lang="en-US" sz="1400" b="0" dirty="0" err="1"/>
              <a:t>komentarzu</a:t>
            </a:r>
            <a:r>
              <a:rPr lang="en-US" sz="1400" b="0" dirty="0"/>
              <a:t> do DataTip </a:t>
            </a:r>
            <a:r>
              <a:rPr lang="en-US" sz="1400" b="0" dirty="0" err="1"/>
              <a:t>wartość</a:t>
            </a:r>
            <a:r>
              <a:rPr lang="en-US" sz="1400" b="0" dirty="0"/>
              <a:t> </a:t>
            </a:r>
            <a:r>
              <a:rPr lang="en-US" sz="1400" b="0" dirty="0" err="1"/>
              <a:t>zwróconą</a:t>
            </a:r>
            <a:r>
              <a:rPr lang="en-US" sz="1400" b="0" dirty="0"/>
              <a:t> </a:t>
            </a:r>
            <a:r>
              <a:rPr lang="en-US" sz="1400" b="0" dirty="0" err="1"/>
              <a:t>przez</a:t>
            </a:r>
            <a:r>
              <a:rPr lang="en-US" sz="1400" b="0" dirty="0"/>
              <a:t> </a:t>
            </a:r>
            <a:r>
              <a:rPr lang="en-US" sz="1400" b="0" dirty="0" err="1"/>
              <a:t>string.Format</a:t>
            </a:r>
            <a:endParaRPr lang="en-US" sz="1400" b="0" dirty="0"/>
          </a:p>
          <a:p>
            <a:pPr marL="342900" indent="-342900">
              <a:buFont typeface="+mj-lt"/>
              <a:buAutoNum type="arabicPeriod"/>
            </a:pPr>
            <a:r>
              <a:rPr lang="en-US" sz="1400" b="0" dirty="0" smtClean="0"/>
              <a:t>W </a:t>
            </a:r>
            <a:r>
              <a:rPr lang="en-US" sz="1400" b="0" dirty="0" err="1"/>
              <a:t>okienku</a:t>
            </a:r>
            <a:r>
              <a:rPr lang="en-US" sz="1400" b="0" dirty="0"/>
              <a:t> watch </a:t>
            </a:r>
            <a:r>
              <a:rPr lang="en-US" sz="1400" b="0" dirty="0" err="1"/>
              <a:t>dodaj</a:t>
            </a:r>
            <a:r>
              <a:rPr lang="en-US" sz="1400" b="0" dirty="0"/>
              <a:t> </a:t>
            </a:r>
            <a:r>
              <a:rPr lang="en-US" sz="1400" b="0" dirty="0" err="1"/>
              <a:t>wpis</a:t>
            </a:r>
            <a:r>
              <a:rPr lang="en-US" sz="1400" b="0" dirty="0"/>
              <a:t> $</a:t>
            </a:r>
            <a:r>
              <a:rPr lang="en-US" sz="1400" b="0" dirty="0" err="1"/>
              <a:t>ReturnValue</a:t>
            </a:r>
            <a:endParaRPr lang="en-US" sz="1400" b="0" dirty="0"/>
          </a:p>
          <a:p>
            <a:pPr marL="342900" indent="-342900">
              <a:buFont typeface="+mj-lt"/>
              <a:buAutoNum type="arabicPeriod"/>
            </a:pPr>
            <a:r>
              <a:rPr lang="en-US" sz="1400" b="0" dirty="0" err="1" smtClean="0"/>
              <a:t>Wykonaj</a:t>
            </a:r>
            <a:r>
              <a:rPr lang="en-US" sz="1400" b="0" dirty="0" smtClean="0"/>
              <a:t> </a:t>
            </a:r>
            <a:r>
              <a:rPr lang="en-US" sz="1400" b="0" dirty="0" err="1"/>
              <a:t>jeszcze</a:t>
            </a:r>
            <a:r>
              <a:rPr lang="en-US" sz="1400" b="0" dirty="0"/>
              <a:t> </a:t>
            </a:r>
            <a:r>
              <a:rPr lang="en-US" sz="1400" b="0" dirty="0" err="1"/>
              <a:t>raz</a:t>
            </a:r>
            <a:r>
              <a:rPr lang="en-US" sz="1400" b="0" dirty="0"/>
              <a:t> </a:t>
            </a:r>
            <a:r>
              <a:rPr lang="en-US" sz="1400" b="0" dirty="0" err="1"/>
              <a:t>polecenie</a:t>
            </a:r>
            <a:r>
              <a:rPr lang="en-US" sz="1400" b="0" dirty="0"/>
              <a:t> Step Over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b="0" dirty="0" err="1" smtClean="0"/>
              <a:t>Odczytaj</a:t>
            </a:r>
            <a:r>
              <a:rPr lang="en-US" sz="1400" b="0" dirty="0" smtClean="0"/>
              <a:t> </a:t>
            </a:r>
            <a:r>
              <a:rPr lang="en-US" sz="1400" b="0" dirty="0" err="1"/>
              <a:t>za</a:t>
            </a:r>
            <a:r>
              <a:rPr lang="en-US" sz="1400" b="0" dirty="0"/>
              <a:t> </a:t>
            </a:r>
            <a:r>
              <a:rPr lang="en-US" sz="1400" b="0" dirty="0" err="1"/>
              <a:t>pomocą</a:t>
            </a:r>
            <a:r>
              <a:rPr lang="en-US" sz="1400" b="0" dirty="0"/>
              <a:t> $</a:t>
            </a:r>
            <a:r>
              <a:rPr lang="en-US" sz="1400" b="0" dirty="0" err="1"/>
              <a:t>ReturnValue</a:t>
            </a:r>
            <a:r>
              <a:rPr lang="en-US" sz="1400" b="0" dirty="0"/>
              <a:t> </a:t>
            </a:r>
            <a:r>
              <a:rPr lang="en-US" sz="1400" b="0" dirty="0" err="1"/>
              <a:t>wartość</a:t>
            </a:r>
            <a:r>
              <a:rPr lang="en-US" sz="1400" b="0" dirty="0"/>
              <a:t> </a:t>
            </a:r>
            <a:r>
              <a:rPr lang="en-US" sz="1400" b="0" dirty="0" err="1"/>
              <a:t>zwróconą</a:t>
            </a:r>
            <a:r>
              <a:rPr lang="en-US" sz="1400" b="0" dirty="0"/>
              <a:t> </a:t>
            </a:r>
            <a:r>
              <a:rPr lang="en-US" sz="1400" b="0" dirty="0" err="1"/>
              <a:t>przez</a:t>
            </a:r>
            <a:r>
              <a:rPr lang="en-US" sz="1400" b="0" dirty="0"/>
              <a:t> </a:t>
            </a:r>
            <a:r>
              <a:rPr lang="en-US" sz="1400" b="0" dirty="0" err="1"/>
              <a:t>funkcję</a:t>
            </a:r>
            <a:r>
              <a:rPr lang="en-US" sz="1400" b="0" dirty="0"/>
              <a:t> </a:t>
            </a:r>
            <a:r>
              <a:rPr lang="en-US" sz="1400" b="0" dirty="0" err="1"/>
              <a:t>string.Format</a:t>
            </a:r>
            <a:r>
              <a:rPr lang="en-US" sz="1400" b="0" dirty="0"/>
              <a:t> z </a:t>
            </a:r>
            <a:r>
              <a:rPr lang="en-US" sz="1400" b="0" dirty="0" err="1"/>
              <a:t>linii</a:t>
            </a:r>
            <a:r>
              <a:rPr lang="en-US" sz="1400" b="0" dirty="0"/>
              <a:t> 44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b="0" dirty="0" err="1" smtClean="0"/>
              <a:t>Dodaj</a:t>
            </a:r>
            <a:r>
              <a:rPr lang="en-US" sz="1400" b="0" dirty="0" smtClean="0"/>
              <a:t> </a:t>
            </a:r>
            <a:r>
              <a:rPr lang="en-US" sz="1400" b="0" dirty="0" err="1"/>
              <a:t>oraz</a:t>
            </a:r>
            <a:r>
              <a:rPr lang="en-US" sz="1400" b="0" dirty="0"/>
              <a:t> </a:t>
            </a:r>
            <a:r>
              <a:rPr lang="en-US" sz="1400" b="0" dirty="0" err="1"/>
              <a:t>przypnij</a:t>
            </a:r>
            <a:r>
              <a:rPr lang="en-US" sz="1400" b="0" dirty="0"/>
              <a:t> DataTip w </a:t>
            </a:r>
            <a:r>
              <a:rPr lang="en-US" sz="1400" b="0" dirty="0" err="1"/>
              <a:t>okolicach</a:t>
            </a:r>
            <a:r>
              <a:rPr lang="en-US" sz="1400" b="0" dirty="0"/>
              <a:t> </a:t>
            </a:r>
            <a:r>
              <a:rPr lang="en-US" sz="1400" b="0" dirty="0" err="1"/>
              <a:t>linii</a:t>
            </a:r>
            <a:r>
              <a:rPr lang="en-US" sz="1400" b="0" dirty="0"/>
              <a:t> 44 </a:t>
            </a:r>
            <a:r>
              <a:rPr lang="en-US" sz="1400" b="0" dirty="0" err="1"/>
              <a:t>i</a:t>
            </a:r>
            <a:r>
              <a:rPr lang="en-US" sz="1400" b="0" dirty="0"/>
              <a:t> </a:t>
            </a:r>
            <a:r>
              <a:rPr lang="en-US" sz="1400" b="0" dirty="0" err="1"/>
              <a:t>zapisz</a:t>
            </a:r>
            <a:r>
              <a:rPr lang="en-US" sz="1400" b="0" dirty="0"/>
              <a:t> w </a:t>
            </a:r>
            <a:r>
              <a:rPr lang="en-US" sz="1400" b="0" dirty="0" err="1"/>
              <a:t>komentarzu</a:t>
            </a:r>
            <a:r>
              <a:rPr lang="en-US" sz="1400" b="0" dirty="0"/>
              <a:t> do DataTip </a:t>
            </a:r>
            <a:r>
              <a:rPr lang="en-US" sz="1400" b="0" dirty="0" err="1"/>
              <a:t>wartość</a:t>
            </a:r>
            <a:r>
              <a:rPr lang="en-US" sz="1400" b="0" dirty="0"/>
              <a:t> </a:t>
            </a:r>
            <a:r>
              <a:rPr lang="en-US" sz="1400" b="0" dirty="0" err="1"/>
              <a:t>odczytaną</a:t>
            </a:r>
            <a:r>
              <a:rPr lang="en-US" sz="1400" b="0" dirty="0"/>
              <a:t> </a:t>
            </a:r>
            <a:r>
              <a:rPr lang="en-US" sz="1400" b="0" dirty="0" err="1"/>
              <a:t>za</a:t>
            </a:r>
            <a:r>
              <a:rPr lang="en-US" sz="1400" b="0" dirty="0"/>
              <a:t> </a:t>
            </a:r>
            <a:r>
              <a:rPr lang="en-US" sz="1400" b="0" dirty="0" err="1"/>
              <a:t>pomocą</a:t>
            </a:r>
            <a:r>
              <a:rPr lang="en-US" sz="1400" b="0" dirty="0"/>
              <a:t> $</a:t>
            </a:r>
            <a:r>
              <a:rPr lang="en-US" sz="1400" b="0" dirty="0" err="1"/>
              <a:t>ReturnValue</a:t>
            </a:r>
            <a:r>
              <a:rPr lang="en-US" sz="1400" b="0" dirty="0"/>
              <a:t> (z </a:t>
            </a:r>
            <a:r>
              <a:rPr lang="en-US" sz="1400" b="0" dirty="0" err="1"/>
              <a:t>okienka</a:t>
            </a:r>
            <a:r>
              <a:rPr lang="en-US" sz="1400" b="0" dirty="0"/>
              <a:t> watch)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b="0" dirty="0" err="1" smtClean="0"/>
              <a:t>Wyłącz</a:t>
            </a:r>
            <a:r>
              <a:rPr lang="en-US" sz="1400" b="0" dirty="0" smtClean="0"/>
              <a:t> </a:t>
            </a:r>
            <a:r>
              <a:rPr lang="en-US" sz="1400" b="0" dirty="0"/>
              <a:t>(</a:t>
            </a:r>
            <a:r>
              <a:rPr lang="en-US" sz="1400" b="0" dirty="0" err="1"/>
              <a:t>nie</a:t>
            </a:r>
            <a:r>
              <a:rPr lang="en-US" sz="1400" b="0" dirty="0"/>
              <a:t> </a:t>
            </a:r>
            <a:r>
              <a:rPr lang="en-US" sz="1400" b="0" dirty="0" err="1"/>
              <a:t>usuwaj</a:t>
            </a:r>
            <a:r>
              <a:rPr lang="en-US" sz="1400" b="0" dirty="0"/>
              <a:t>) breakpoint z </a:t>
            </a:r>
            <a:r>
              <a:rPr lang="en-US" sz="1400" b="0" dirty="0" err="1"/>
              <a:t>linii</a:t>
            </a:r>
            <a:r>
              <a:rPr lang="en-US" sz="1400" b="0" dirty="0"/>
              <a:t> 35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b="0" dirty="0" err="1" smtClean="0"/>
              <a:t>Zatrzymaj</a:t>
            </a:r>
            <a:r>
              <a:rPr lang="en-US" sz="1400" b="0" dirty="0" smtClean="0"/>
              <a:t> </a:t>
            </a:r>
            <a:r>
              <a:rPr lang="en-US" sz="1400" b="0" dirty="0" err="1"/>
              <a:t>debugowanie</a:t>
            </a:r>
            <a:endParaRPr lang="en-US" sz="1400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F80FB-35DB-7749-904A-C78153AA5C2A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2193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ctr"/>
            <a:r>
              <a:rPr lang="pl-PL" sz="3200" dirty="0" smtClean="0"/>
              <a:t>Zadanie VI - </a:t>
            </a:r>
            <a:r>
              <a:rPr lang="pl-PL" sz="3200" dirty="0"/>
              <a:t>Breakpoint - Hit Count + When Hit</a:t>
            </a:r>
            <a:r>
              <a:rPr lang="en-US" sz="3200" dirty="0"/>
              <a:t/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3" y="1676400"/>
            <a:ext cx="8226425" cy="4664075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sz="1600" b="0" dirty="0" err="1" smtClean="0"/>
              <a:t>Ustaw</a:t>
            </a:r>
            <a:r>
              <a:rPr lang="en-US" sz="1600" b="0" dirty="0" smtClean="0"/>
              <a:t> </a:t>
            </a:r>
            <a:r>
              <a:rPr lang="en-US" sz="1600" b="0" dirty="0" err="1"/>
              <a:t>projekt</a:t>
            </a:r>
            <a:r>
              <a:rPr lang="en-US" sz="1600" b="0" dirty="0"/>
              <a:t> </a:t>
            </a:r>
            <a:r>
              <a:rPr lang="en-US" sz="1600" b="0" dirty="0" err="1"/>
              <a:t>PKW.ControlCenter</a:t>
            </a:r>
            <a:r>
              <a:rPr lang="en-US" sz="1600" b="0" dirty="0"/>
              <a:t> </a:t>
            </a:r>
            <a:r>
              <a:rPr lang="en-US" sz="1600" b="0" dirty="0" err="1"/>
              <a:t>jako</a:t>
            </a:r>
            <a:r>
              <a:rPr lang="en-US" sz="1600" b="0" dirty="0"/>
              <a:t> </a:t>
            </a:r>
            <a:r>
              <a:rPr lang="en-US" sz="1600" b="0" dirty="0" err="1"/>
              <a:t>startowy</a:t>
            </a:r>
            <a:r>
              <a:rPr lang="en-US" sz="1600" b="0" dirty="0"/>
              <a:t> (Set as </a:t>
            </a:r>
            <a:r>
              <a:rPr lang="en-US" sz="1600" b="0" dirty="0" err="1"/>
              <a:t>StartUp</a:t>
            </a:r>
            <a:r>
              <a:rPr lang="en-US" sz="1600" b="0" dirty="0"/>
              <a:t> Project)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0" dirty="0" err="1" smtClean="0"/>
              <a:t>Ustaw</a:t>
            </a:r>
            <a:r>
              <a:rPr lang="en-US" sz="1600" b="0" dirty="0" smtClean="0"/>
              <a:t> </a:t>
            </a:r>
            <a:r>
              <a:rPr lang="en-US" sz="1600" b="0" dirty="0" err="1"/>
              <a:t>serwis</a:t>
            </a:r>
            <a:r>
              <a:rPr lang="en-US" sz="1600" b="0" dirty="0"/>
              <a:t> </a:t>
            </a:r>
            <a:r>
              <a:rPr lang="en-US" sz="1600" b="0" dirty="0" err="1"/>
              <a:t>VotingService.svc</a:t>
            </a:r>
            <a:r>
              <a:rPr lang="en-US" sz="1600" b="0" dirty="0"/>
              <a:t> </a:t>
            </a:r>
            <a:r>
              <a:rPr lang="en-US" sz="1600" b="0" dirty="0" err="1"/>
              <a:t>jako</a:t>
            </a:r>
            <a:r>
              <a:rPr lang="en-US" sz="1600" b="0" dirty="0"/>
              <a:t> </a:t>
            </a:r>
            <a:r>
              <a:rPr lang="en-US" sz="1600" b="0" dirty="0" err="1"/>
              <a:t>startowy</a:t>
            </a:r>
            <a:r>
              <a:rPr lang="en-US" sz="1600" b="0" dirty="0"/>
              <a:t> (Set as </a:t>
            </a:r>
            <a:r>
              <a:rPr lang="en-US" sz="1600" b="0" dirty="0" err="1"/>
              <a:t>StartPage</a:t>
            </a:r>
            <a:r>
              <a:rPr lang="en-US" sz="1600" b="0" dirty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0" dirty="0" err="1" smtClean="0"/>
              <a:t>Ustaw</a:t>
            </a:r>
            <a:r>
              <a:rPr lang="en-US" sz="1600" b="0" dirty="0" smtClean="0"/>
              <a:t> </a:t>
            </a:r>
            <a:r>
              <a:rPr lang="en-US" sz="1600" b="0" dirty="0"/>
              <a:t>breakpoint w </a:t>
            </a:r>
            <a:r>
              <a:rPr lang="en-US" sz="1600" b="0" dirty="0" err="1"/>
              <a:t>pliku</a:t>
            </a:r>
            <a:r>
              <a:rPr lang="en-US" sz="1600" b="0" dirty="0"/>
              <a:t> PKW.ControlCenter.DataInit.cs:41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0" dirty="0" err="1" smtClean="0"/>
              <a:t>Skonfiguruj</a:t>
            </a:r>
            <a:r>
              <a:rPr lang="en-US" sz="1600" b="0" dirty="0" smtClean="0"/>
              <a:t> </a:t>
            </a:r>
            <a:r>
              <a:rPr lang="en-US" sz="1600" b="0" dirty="0"/>
              <a:t>breakpoint aby </a:t>
            </a:r>
            <a:r>
              <a:rPr lang="en-US" sz="1600" b="0" dirty="0" err="1"/>
              <a:t>trafiał</a:t>
            </a:r>
            <a:r>
              <a:rPr lang="en-US" sz="1600" b="0" dirty="0"/>
              <a:t> </a:t>
            </a:r>
            <a:r>
              <a:rPr lang="en-US" sz="1600" b="0" dirty="0" err="1"/>
              <a:t>gdy</a:t>
            </a:r>
            <a:r>
              <a:rPr lang="en-US" sz="1600" b="0" dirty="0"/>
              <a:t> hit count </a:t>
            </a:r>
            <a:r>
              <a:rPr lang="en-US" sz="1600" b="0" dirty="0" err="1"/>
              <a:t>będzie</a:t>
            </a:r>
            <a:r>
              <a:rPr lang="en-US" sz="1600" b="0" dirty="0"/>
              <a:t> </a:t>
            </a:r>
            <a:r>
              <a:rPr lang="en-US" sz="1600" b="0" dirty="0" err="1"/>
              <a:t>wielokrotnością</a:t>
            </a:r>
            <a:r>
              <a:rPr lang="en-US" sz="1600" b="0" dirty="0"/>
              <a:t> 6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0" dirty="0" err="1" smtClean="0"/>
              <a:t>Skonfiguruj</a:t>
            </a:r>
            <a:r>
              <a:rPr lang="en-US" sz="1600" b="0" dirty="0" smtClean="0"/>
              <a:t> </a:t>
            </a:r>
            <a:r>
              <a:rPr lang="en-US" sz="1600" b="0" dirty="0"/>
              <a:t>breakpoint aby </a:t>
            </a:r>
            <a:r>
              <a:rPr lang="en-US" sz="1600" b="0" dirty="0" err="1"/>
              <a:t>zamiast</a:t>
            </a:r>
            <a:r>
              <a:rPr lang="en-US" sz="1600" b="0" dirty="0"/>
              <a:t> </a:t>
            </a:r>
            <a:r>
              <a:rPr lang="en-US" sz="1600" b="0" dirty="0" err="1"/>
              <a:t>zatrzymania</a:t>
            </a:r>
            <a:r>
              <a:rPr lang="en-US" sz="1600" b="0" dirty="0"/>
              <a:t> </a:t>
            </a:r>
            <a:r>
              <a:rPr lang="en-US" sz="1600" b="0" dirty="0" err="1"/>
              <a:t>programu</a:t>
            </a:r>
            <a:r>
              <a:rPr lang="en-US" sz="1600" b="0" dirty="0"/>
              <a:t> </a:t>
            </a:r>
            <a:r>
              <a:rPr lang="en-US" sz="1600" b="0" dirty="0" err="1"/>
              <a:t>wypisał</a:t>
            </a:r>
            <a:r>
              <a:rPr lang="en-US" sz="1600" b="0" dirty="0"/>
              <a:t> </a:t>
            </a:r>
            <a:r>
              <a:rPr lang="en-US" sz="1600" b="0" dirty="0" err="1"/>
              <a:t>na</a:t>
            </a:r>
            <a:r>
              <a:rPr lang="en-US" sz="1600" b="0" dirty="0"/>
              <a:t> </a:t>
            </a:r>
            <a:r>
              <a:rPr lang="en-US" sz="1600" b="0" dirty="0" err="1"/>
              <a:t>okno</a:t>
            </a:r>
            <a:r>
              <a:rPr lang="en-US" sz="1600" b="0" dirty="0"/>
              <a:t> Output-&gt;Debug </a:t>
            </a:r>
            <a:r>
              <a:rPr lang="en-US" sz="1600" b="0" dirty="0" err="1"/>
              <a:t>wartość</a:t>
            </a:r>
            <a:r>
              <a:rPr lang="en-US" sz="1600" b="0" dirty="0"/>
              <a:t> </a:t>
            </a:r>
            <a:r>
              <a:rPr lang="en-US" sz="1600" b="0" dirty="0" err="1"/>
              <a:t>zmiennej</a:t>
            </a:r>
            <a:r>
              <a:rPr lang="en-US" sz="1600" b="0" dirty="0"/>
              <a:t> "</a:t>
            </a:r>
            <a:r>
              <a:rPr lang="en-US" sz="1600" b="0" dirty="0" err="1"/>
              <a:t>i</a:t>
            </a:r>
            <a:r>
              <a:rPr lang="en-US" sz="1600" b="0" dirty="0"/>
              <a:t>"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0" dirty="0" err="1" smtClean="0"/>
              <a:t>Ustaw</a:t>
            </a:r>
            <a:r>
              <a:rPr lang="en-US" sz="1600" b="0" dirty="0" smtClean="0"/>
              <a:t> </a:t>
            </a:r>
            <a:r>
              <a:rPr lang="en-US" sz="1600" b="0" dirty="0" err="1"/>
              <a:t>dodatkowy</a:t>
            </a:r>
            <a:r>
              <a:rPr lang="en-US" sz="1600" b="0" dirty="0"/>
              <a:t> breakpoint w PKW.ControlCenter.DataInit.cs:66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0" dirty="0" err="1" smtClean="0"/>
              <a:t>Uruchom</a:t>
            </a:r>
            <a:r>
              <a:rPr lang="en-US" sz="1600" b="0" dirty="0" smtClean="0"/>
              <a:t> </a:t>
            </a:r>
            <a:r>
              <a:rPr lang="en-US" sz="1600" b="0" dirty="0"/>
              <a:t>debugger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0" dirty="0" err="1" smtClean="0"/>
              <a:t>Gdy</a:t>
            </a:r>
            <a:r>
              <a:rPr lang="en-US" sz="1600" b="0" dirty="0" smtClean="0"/>
              <a:t> </a:t>
            </a:r>
            <a:r>
              <a:rPr lang="en-US" sz="1600" b="0" dirty="0"/>
              <a:t>program </a:t>
            </a:r>
            <a:r>
              <a:rPr lang="en-US" sz="1600" b="0" dirty="0" err="1"/>
              <a:t>zatrzyma</a:t>
            </a:r>
            <a:r>
              <a:rPr lang="en-US" sz="1600" b="0" dirty="0"/>
              <a:t> </a:t>
            </a:r>
            <a:r>
              <a:rPr lang="en-US" sz="1600" b="0" dirty="0" err="1"/>
              <a:t>się</a:t>
            </a:r>
            <a:r>
              <a:rPr lang="en-US" sz="1600" b="0" dirty="0"/>
              <a:t> w </a:t>
            </a:r>
            <a:r>
              <a:rPr lang="en-US" sz="1600" b="0" dirty="0" err="1"/>
              <a:t>linii</a:t>
            </a:r>
            <a:r>
              <a:rPr lang="en-US" sz="1600" b="0" dirty="0"/>
              <a:t> 66 </a:t>
            </a:r>
            <a:r>
              <a:rPr lang="en-US" sz="1600" b="0" dirty="0" err="1"/>
              <a:t>odczytaj</a:t>
            </a:r>
            <a:r>
              <a:rPr lang="en-US" sz="1600" b="0" dirty="0"/>
              <a:t> z </a:t>
            </a:r>
            <a:r>
              <a:rPr lang="en-US" sz="1600" b="0" dirty="0" err="1"/>
              <a:t>konsoli</a:t>
            </a:r>
            <a:r>
              <a:rPr lang="en-US" sz="1600" b="0" dirty="0"/>
              <a:t> Output-&gt;Debug </a:t>
            </a:r>
            <a:r>
              <a:rPr lang="en-US" sz="1600" b="0" dirty="0" err="1"/>
              <a:t>wartości</a:t>
            </a:r>
            <a:r>
              <a:rPr lang="en-US" sz="1600" b="0" dirty="0"/>
              <a:t> </a:t>
            </a:r>
            <a:r>
              <a:rPr lang="en-US" sz="1600" b="0" dirty="0" err="1"/>
              <a:t>wypisane</a:t>
            </a:r>
            <a:r>
              <a:rPr lang="en-US" sz="1600" b="0" dirty="0"/>
              <a:t> </a:t>
            </a:r>
            <a:r>
              <a:rPr lang="en-US" sz="1600" b="0" dirty="0" err="1"/>
              <a:t>przez</a:t>
            </a:r>
            <a:r>
              <a:rPr lang="en-US" sz="1600" b="0" dirty="0"/>
              <a:t> breakpoint z </a:t>
            </a:r>
            <a:r>
              <a:rPr lang="en-US" sz="1600" b="0" dirty="0" err="1"/>
              <a:t>linii</a:t>
            </a:r>
            <a:r>
              <a:rPr lang="en-US" sz="1600" b="0" dirty="0"/>
              <a:t> 41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0" dirty="0" err="1" smtClean="0"/>
              <a:t>Dodaj</a:t>
            </a:r>
            <a:r>
              <a:rPr lang="en-US" sz="1600" b="0" dirty="0" smtClean="0"/>
              <a:t> </a:t>
            </a:r>
            <a:r>
              <a:rPr lang="en-US" sz="1600" b="0" dirty="0" err="1"/>
              <a:t>oraz</a:t>
            </a:r>
            <a:r>
              <a:rPr lang="en-US" sz="1600" b="0" dirty="0"/>
              <a:t> </a:t>
            </a:r>
            <a:r>
              <a:rPr lang="en-US" sz="1600" b="0" dirty="0" err="1"/>
              <a:t>przypnij</a:t>
            </a:r>
            <a:r>
              <a:rPr lang="en-US" sz="1600" b="0" dirty="0"/>
              <a:t> DataTip w </a:t>
            </a:r>
            <a:r>
              <a:rPr lang="en-US" sz="1600" b="0" dirty="0" err="1"/>
              <a:t>okolicach</a:t>
            </a:r>
            <a:r>
              <a:rPr lang="en-US" sz="1600" b="0" dirty="0"/>
              <a:t> </a:t>
            </a:r>
            <a:r>
              <a:rPr lang="en-US" sz="1600" b="0" dirty="0" err="1"/>
              <a:t>linii</a:t>
            </a:r>
            <a:r>
              <a:rPr lang="en-US" sz="1600" b="0" dirty="0"/>
              <a:t> 41 </a:t>
            </a:r>
            <a:r>
              <a:rPr lang="en-US" sz="1600" b="0" dirty="0" err="1"/>
              <a:t>i</a:t>
            </a:r>
            <a:r>
              <a:rPr lang="en-US" sz="1600" b="0" dirty="0"/>
              <a:t> </a:t>
            </a:r>
            <a:r>
              <a:rPr lang="en-US" sz="1600" b="0" dirty="0" err="1"/>
              <a:t>zapisz</a:t>
            </a:r>
            <a:r>
              <a:rPr lang="en-US" sz="1600" b="0" dirty="0"/>
              <a:t> w </a:t>
            </a:r>
            <a:r>
              <a:rPr lang="en-US" sz="1600" b="0" dirty="0" err="1"/>
              <a:t>komentarzu</a:t>
            </a:r>
            <a:r>
              <a:rPr lang="en-US" sz="1600" b="0" dirty="0"/>
              <a:t> DataTip </a:t>
            </a:r>
            <a:r>
              <a:rPr lang="en-US" sz="1600" b="0" dirty="0" err="1"/>
              <a:t>wartości</a:t>
            </a:r>
            <a:r>
              <a:rPr lang="en-US" sz="1600" b="0" dirty="0"/>
              <a:t> </a:t>
            </a:r>
            <a:r>
              <a:rPr lang="en-US" sz="1600" b="0" dirty="0" err="1"/>
              <a:t>wypisane</a:t>
            </a:r>
            <a:r>
              <a:rPr lang="en-US" sz="1600" b="0" dirty="0"/>
              <a:t> </a:t>
            </a:r>
            <a:r>
              <a:rPr lang="en-US" sz="1600" b="0" dirty="0" err="1"/>
              <a:t>przez</a:t>
            </a:r>
            <a:r>
              <a:rPr lang="en-US" sz="1600" b="0" dirty="0"/>
              <a:t> breakpoint z </a:t>
            </a:r>
            <a:r>
              <a:rPr lang="en-US" sz="1600" b="0" dirty="0" err="1"/>
              <a:t>linii</a:t>
            </a:r>
            <a:r>
              <a:rPr lang="en-US" sz="1600" b="0" dirty="0"/>
              <a:t> 41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0" dirty="0" err="1" smtClean="0"/>
              <a:t>Wyłącz</a:t>
            </a:r>
            <a:r>
              <a:rPr lang="en-US" sz="1600" b="0" dirty="0" smtClean="0"/>
              <a:t> </a:t>
            </a:r>
            <a:r>
              <a:rPr lang="en-US" sz="1600" b="0" dirty="0"/>
              <a:t>(</a:t>
            </a:r>
            <a:r>
              <a:rPr lang="en-US" sz="1600" b="0" dirty="0" err="1"/>
              <a:t>nie</a:t>
            </a:r>
            <a:r>
              <a:rPr lang="en-US" sz="1600" b="0" dirty="0"/>
              <a:t> </a:t>
            </a:r>
            <a:r>
              <a:rPr lang="en-US" sz="1600" b="0" dirty="0" err="1"/>
              <a:t>usuwaj</a:t>
            </a:r>
            <a:r>
              <a:rPr lang="en-US" sz="1600" b="0" dirty="0"/>
              <a:t>) </a:t>
            </a:r>
            <a:r>
              <a:rPr lang="en-US" sz="1600" b="0" dirty="0" err="1"/>
              <a:t>breakpointy</a:t>
            </a:r>
            <a:r>
              <a:rPr lang="en-US" sz="1600" b="0" dirty="0"/>
              <a:t> z </a:t>
            </a:r>
            <a:r>
              <a:rPr lang="en-US" sz="1600" b="0" dirty="0" err="1"/>
              <a:t>linii</a:t>
            </a:r>
            <a:r>
              <a:rPr lang="en-US" sz="1600" b="0" dirty="0"/>
              <a:t> 41 </a:t>
            </a:r>
            <a:r>
              <a:rPr lang="en-US" sz="1600" b="0" dirty="0" err="1"/>
              <a:t>i</a:t>
            </a:r>
            <a:r>
              <a:rPr lang="en-US" sz="1600" b="0" dirty="0"/>
              <a:t> 66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0" dirty="0" err="1" smtClean="0"/>
              <a:t>Zatrzymaj</a:t>
            </a:r>
            <a:r>
              <a:rPr lang="en-US" sz="1600" b="0" dirty="0" smtClean="0"/>
              <a:t> </a:t>
            </a:r>
            <a:r>
              <a:rPr lang="en-US" sz="1600" b="0" dirty="0" err="1" smtClean="0"/>
              <a:t>debugowanie</a:t>
            </a:r>
            <a:endParaRPr lang="en-US" sz="1600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F80FB-35DB-7749-904A-C78153AA5C2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792180"/>
      </p:ext>
    </p:extLst>
  </p:cSld>
  <p:clrMapOvr>
    <a:masterClrMapping/>
  </p:clrMapOvr>
</p:sld>
</file>

<file path=ppt/theme/theme1.xml><?xml version="1.0" encoding="utf-8"?>
<a:theme xmlns:a="http://schemas.openxmlformats.org/drawingml/2006/main" name="Kroll Ontrack External PowerPoint">
  <a:themeElements>
    <a:clrScheme name="">
      <a:dk1>
        <a:srgbClr val="000000"/>
      </a:dk1>
      <a:lt1>
        <a:srgbClr val="FFFFFF"/>
      </a:lt1>
      <a:dk2>
        <a:srgbClr val="D7D3C7"/>
      </a:dk2>
      <a:lt2>
        <a:srgbClr val="675C53"/>
      </a:lt2>
      <a:accent1>
        <a:srgbClr val="00A5E6"/>
      </a:accent1>
      <a:accent2>
        <a:srgbClr val="003C69"/>
      </a:accent2>
      <a:accent3>
        <a:srgbClr val="FFFFFF"/>
      </a:accent3>
      <a:accent4>
        <a:srgbClr val="000000"/>
      </a:accent4>
      <a:accent5>
        <a:srgbClr val="AACFF0"/>
      </a:accent5>
      <a:accent6>
        <a:srgbClr val="00355E"/>
      </a:accent6>
      <a:hlink>
        <a:srgbClr val="E05206"/>
      </a:hlink>
      <a:folHlink>
        <a:srgbClr val="006778"/>
      </a:folHlink>
    </a:clrScheme>
    <a:fontScheme name="Altegrity PowerPoint Internal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8" charset="0"/>
            <a:ea typeface="ＭＳ Ｐゴシック" pitchFamily="-108" charset="-128"/>
            <a:cs typeface="ＭＳ Ｐゴシック" pitchFamily="-108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8" charset="0"/>
            <a:ea typeface="ＭＳ Ｐゴシック" pitchFamily="-108" charset="-128"/>
            <a:cs typeface="ＭＳ Ｐゴシック" pitchFamily="-108" charset="-128"/>
          </a:defRPr>
        </a:defPPr>
      </a:lstStyle>
    </a:lnDef>
  </a:objectDefaults>
  <a:extraClrSchemeLst>
    <a:extraClrScheme>
      <a:clrScheme name="Altegrity PowerPoint Intern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tegrity PowerPoint Interna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tegrity PowerPoint Interna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tegrity PowerPoint Interna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tegrity PowerPoint Interna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tegrity PowerPoint Interna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tegrity PowerPoint Interna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tegrity PowerPoint Interna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tegrity PowerPoint Interna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tegrity PowerPoint Interna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tegrity PowerPoint Interna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tegrity PowerPoint Interna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5A93502691AE942A0FB2487356B452B" ma:contentTypeVersion="0" ma:contentTypeDescription="Create a new document." ma:contentTypeScope="" ma:versionID="b8938c4b9076c80d9562e8bd367ec9e4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59E2315-CDDD-49CF-B0FF-229C45A28DD9}">
  <ds:schemaRefs>
    <ds:schemaRef ds:uri="http://schemas.microsoft.com/office/2006/metadata/properties"/>
    <ds:schemaRef ds:uri="http://purl.org/dc/dcmitype/"/>
    <ds:schemaRef ds:uri="http://purl.org/dc/elements/1.1/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6AE7F2F8-72A2-4EBD-815C-68F8BAE64C6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CC0D72A-AEAF-415E-91B9-C67D3FA8003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Kroll Ontrack External PowerPoint.pot</Template>
  <TotalTime>19868</TotalTime>
  <Words>1361</Words>
  <Application>Microsoft Office PowerPoint</Application>
  <PresentationFormat>On-screen Show (4:3)</PresentationFormat>
  <Paragraphs>120</Paragraphs>
  <Slides>13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Kroll Ontrack External PowerPoint</vt:lpstr>
      <vt:lpstr>Visual Studio debuggowanie – laboratoria</vt:lpstr>
      <vt:lpstr>Ogólne wskazówki</vt:lpstr>
      <vt:lpstr>Aplikacja</vt:lpstr>
      <vt:lpstr>Zadanie I - Debugowanie klienta i serwisu z poziomu VS </vt:lpstr>
      <vt:lpstr>Zadanie II - Debugowanie kodu inicjalizującego serwis oraz samego serwisu </vt:lpstr>
      <vt:lpstr>Zadanie III - Uruchamianie debuggera z poziomu kodu  </vt:lpstr>
      <vt:lpstr>Zadanie IV - Conditional Breakpoints </vt:lpstr>
      <vt:lpstr>Zadanie V - Break - Hit Count</vt:lpstr>
      <vt:lpstr>Zadanie VI - Breakpoint - Hit Count + When Hit </vt:lpstr>
      <vt:lpstr>Zadanie VII - Breakpoint - Watch, Quich Watch oraz Immediate  </vt:lpstr>
      <vt:lpstr>Zadanie VIII - Wyjątki a debugowanie (tu można modyfikować kod ) </vt:lpstr>
      <vt:lpstr>Zadanie VIII – Wyjątki a debugowanie, ciąg dalszy</vt:lpstr>
      <vt:lpstr> </vt:lpstr>
    </vt:vector>
  </TitlesOfParts>
  <Company>USIS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is Arial Bold 30pt</dc:title>
  <dc:creator>Amy Mayberry</dc:creator>
  <cp:lastModifiedBy>adm</cp:lastModifiedBy>
  <cp:revision>773</cp:revision>
  <dcterms:created xsi:type="dcterms:W3CDTF">2011-01-28T20:27:55Z</dcterms:created>
  <dcterms:modified xsi:type="dcterms:W3CDTF">2017-10-24T06:00:25Z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0x01010075A93502691AE942A0FB2487356B452B</vt:lpwstr>
  </property>
</Properties>
</file>