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76" r:id="rId5"/>
    <p:sldId id="283" r:id="rId6"/>
    <p:sldId id="281" r:id="rId7"/>
    <p:sldId id="284" r:id="rId8"/>
    <p:sldId id="282" r:id="rId9"/>
    <p:sldId id="285" r:id="rId10"/>
    <p:sldId id="257" r:id="rId11"/>
    <p:sldId id="279" r:id="rId12"/>
    <p:sldId id="280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Decorate or not to decorate?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pl-PL" dirty="0"/>
              <a:t>The design pattern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</a:t>
            </a:r>
            <a:r>
              <a:rPr lang="pl-PL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0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dirty="0"/>
            </a:br>
            <a:r>
              <a:rPr lang="pl-PL" dirty="0"/>
              <a:t>Questions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pl-PL" dirty="0"/>
              <a:t> </a:t>
            </a:r>
            <a:endParaRPr lang="en-US" dirty="0"/>
          </a:p>
        </p:txBody>
      </p:sp>
      <p:pic>
        <p:nvPicPr>
          <p:cNvPr id="3" name="Picture Placeholder 2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5E7220A3-3370-4B00-8D56-5357D0BF67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9" r="25309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decorator?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pl-PL" dirty="0"/>
              <a:t> </a:t>
            </a:r>
            <a:endParaRPr lang="en-US" dirty="0"/>
          </a:p>
        </p:txBody>
      </p:sp>
      <p:pic>
        <p:nvPicPr>
          <p:cNvPr id="3" name="Picture Placeholder 2" descr="A chair in a room&#10;&#10;Description automatically generated">
            <a:extLst>
              <a:ext uri="{FF2B5EF4-FFF2-40B4-BE49-F238E27FC236}">
                <a16:creationId xmlns:a16="http://schemas.microsoft.com/office/drawing/2014/main" id="{C4D3D71A-1766-41D5-BB6E-B6AC9F1ECAE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" b="4996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41212"/>
            <a:ext cx="8426449" cy="301752"/>
          </a:xfrm>
        </p:spPr>
        <p:txBody>
          <a:bodyPr/>
          <a:lstStyle/>
          <a:p>
            <a:r>
              <a:rPr lang="pl-PL" dirty="0"/>
              <a:t>What is a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7826" y="1079500"/>
            <a:ext cx="7037727" cy="3397250"/>
          </a:xfrm>
        </p:spPr>
        <p:txBody>
          <a:bodyPr/>
          <a:lstStyle/>
          <a:p>
            <a:r>
              <a:rPr lang="pl-PL" dirty="0"/>
              <a:t>Add behaviour dynamically</a:t>
            </a:r>
          </a:p>
          <a:p>
            <a:r>
              <a:rPr lang="pl-PL" dirty="0"/>
              <a:t>Adhere to the Single Responsibility Principle</a:t>
            </a:r>
          </a:p>
          <a:p>
            <a:r>
              <a:rPr lang="pl-PL" dirty="0"/>
              <a:t>Similiar to the chain of responsibilities</a:t>
            </a:r>
          </a:p>
          <a:p>
            <a:r>
              <a:rPr lang="pl-PL" dirty="0"/>
              <a:t>Is often described as a replacement for inheritance.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8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Decorator class diagram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E7FE4C-3FDF-4534-8736-BB9A959762F7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63" y="1079500"/>
            <a:ext cx="4292675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10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Decorator class diagram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F86D300-1AE5-4D31-920B-029C66D6F9F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938" y="1487487"/>
            <a:ext cx="4048125" cy="2581275"/>
          </a:xfrm>
        </p:spPr>
      </p:pic>
    </p:spTree>
    <p:extLst>
      <p:ext uri="{BB962C8B-B14F-4D97-AF65-F5344CB8AC3E}">
        <p14:creationId xmlns:p14="http://schemas.microsoft.com/office/powerpoint/2010/main" val="159437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498E-ACB8-4991-85EC-F59B06EC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Decorator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DEB8D-2425-48A5-B346-417687E70E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7" name="Picture Placeholder 6" descr="A picture containing airplane, wire, plane, sitting&#10;&#10;Description automatically generated">
            <a:extLst>
              <a:ext uri="{FF2B5EF4-FFF2-40B4-BE49-F238E27FC236}">
                <a16:creationId xmlns:a16="http://schemas.microsoft.com/office/drawing/2014/main" id="{5941A681-999C-4845-A998-39BF555523B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4" b="12024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7584-2192-4EDD-8277-907C43BF1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01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Example’s decorator class diagram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5766FB-EFEA-43C4-8E8B-E60C851B513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563" y="1487487"/>
            <a:ext cx="3952875" cy="2581275"/>
          </a:xfrm>
        </p:spPr>
      </p:pic>
    </p:spTree>
    <p:extLst>
      <p:ext uri="{BB962C8B-B14F-4D97-AF65-F5344CB8AC3E}">
        <p14:creationId xmlns:p14="http://schemas.microsoft.com/office/powerpoint/2010/main" val="161249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 and cons of using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Pros</a:t>
            </a:r>
          </a:p>
          <a:p>
            <a:pPr lvl="1"/>
            <a:r>
              <a:rPr lang="pl-PL" dirty="0"/>
              <a:t>More flexible than inheritance</a:t>
            </a:r>
          </a:p>
          <a:p>
            <a:pPr lvl="1"/>
            <a:r>
              <a:rPr lang="pl-PL" dirty="0"/>
              <a:t>The lower number of methods in classes on top of the hierarchy</a:t>
            </a:r>
          </a:p>
          <a:p>
            <a:pPr lvl="1"/>
            <a:r>
              <a:rPr lang="pl-PL" dirty="0"/>
              <a:t>Separates functionality </a:t>
            </a:r>
          </a:p>
          <a:p>
            <a:r>
              <a:rPr lang="pl-PL" dirty="0"/>
              <a:t>Cons</a:t>
            </a:r>
          </a:p>
          <a:p>
            <a:pPr lvl="1"/>
            <a:r>
              <a:rPr lang="pl-PL" dirty="0"/>
              <a:t>Objects are not identical (can’t rely on a concrete type)</a:t>
            </a:r>
          </a:p>
          <a:p>
            <a:pPr lvl="1"/>
            <a:r>
              <a:rPr lang="pl-PL" dirty="0"/>
              <a:t>May introduce many small classes, not convenient to every developer</a:t>
            </a:r>
          </a:p>
          <a:p>
            <a:pPr lvl="1"/>
            <a:r>
              <a:rPr lang="pl-PL" dirty="0"/>
              <a:t>Complex object creation (especially with Inversion of Control)</a:t>
            </a:r>
          </a:p>
          <a:p>
            <a:pPr lvl="1"/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dirty="0"/>
            </a:br>
            <a:r>
              <a:rPr lang="pl-PL" dirty="0"/>
              <a:t>Real life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pl-PL" dirty="0"/>
              <a:t> </a:t>
            </a:r>
            <a:endParaRPr lang="en-US" dirty="0"/>
          </a:p>
        </p:txBody>
      </p:sp>
      <p:pic>
        <p:nvPicPr>
          <p:cNvPr id="3" name="Picture Placeholder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5770EE1-5932-433B-818E-3EF6D9D46A0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9" r="25309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49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2204</TotalTime>
  <Words>133</Words>
  <Application>Microsoft Office PowerPoint</Application>
  <PresentationFormat>On-screen Show (16:9)</PresentationFormat>
  <Paragraphs>28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Covers</vt:lpstr>
      <vt:lpstr>General</vt:lpstr>
      <vt:lpstr>Breakers</vt:lpstr>
      <vt:lpstr>Decorate or not to decorate?</vt:lpstr>
      <vt:lpstr>What is a decorator?</vt:lpstr>
      <vt:lpstr>What is a decorator</vt:lpstr>
      <vt:lpstr>Decorator class diagram</vt:lpstr>
      <vt:lpstr>Decorator class diagram</vt:lpstr>
      <vt:lpstr>Decorator example</vt:lpstr>
      <vt:lpstr>Example’s decorator class diagram</vt:lpstr>
      <vt:lpstr>Pros and cons of using decorator</vt:lpstr>
      <vt:lpstr> Real life example</vt:lpstr>
      <vt:lpstr>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Lukasz Fliegel</cp:lastModifiedBy>
  <cp:revision>25</cp:revision>
  <dcterms:created xsi:type="dcterms:W3CDTF">2018-01-26T19:23:30Z</dcterms:created>
  <dcterms:modified xsi:type="dcterms:W3CDTF">2021-03-17T16:15:52Z</dcterms:modified>
</cp:coreProperties>
</file>