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2-RevenueMetricsPanel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56E42E-FFA3-4D62-BDE3-4C16D38B4C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2 - Revenue Metrics Panel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FB3519-9F7C-43BB-916E-3BB18B891F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6/19/2024 2:42:30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F88E9A0-A942-4179-B829-054828298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0"/>
            <a:ext cx="1136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2024-06-19T14:42:30Z</dcterms:created>
  <dcterms:modified xsi:type="dcterms:W3CDTF">2024-06-19T14:42:30Z</dcterms:modified>
</cp:coreProperties>
</file>