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2010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10</cp:revision>
  <cp:lastPrinted>2021-08-07T14:01:39Z</cp:lastPrinted>
  <dcterms:created xsi:type="dcterms:W3CDTF">2021-08-07T09:25:46Z</dcterms:created>
  <dcterms:modified xsi:type="dcterms:W3CDTF">2021-11-20T09:37:31Z</dcterms:modified>
</cp:coreProperties>
</file>