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5665788" cy="8020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D31"/>
    <a:srgbClr val="3C4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3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934" y="1312541"/>
            <a:ext cx="4815920" cy="2792166"/>
          </a:xfrm>
        </p:spPr>
        <p:txBody>
          <a:bodyPr anchor="b"/>
          <a:lstStyle>
            <a:lvl1pPr algn="ctr"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224" y="4212383"/>
            <a:ext cx="4249341" cy="1936322"/>
          </a:xfrm>
        </p:spPr>
        <p:txBody>
          <a:bodyPr/>
          <a:lstStyle>
            <a:lvl1pPr marL="0" indent="0" algn="ctr">
              <a:buNone/>
              <a:defRPr sz="1487"/>
            </a:lvl1pPr>
            <a:lvl2pPr marL="283281" indent="0" algn="ctr">
              <a:buNone/>
              <a:defRPr sz="1239"/>
            </a:lvl2pPr>
            <a:lvl3pPr marL="566562" indent="0" algn="ctr">
              <a:buNone/>
              <a:defRPr sz="1115"/>
            </a:lvl3pPr>
            <a:lvl4pPr marL="849843" indent="0" algn="ctr">
              <a:buNone/>
              <a:defRPr sz="991"/>
            </a:lvl4pPr>
            <a:lvl5pPr marL="1133124" indent="0" algn="ctr">
              <a:buNone/>
              <a:defRPr sz="991"/>
            </a:lvl5pPr>
            <a:lvl6pPr marL="1416406" indent="0" algn="ctr">
              <a:buNone/>
              <a:defRPr sz="991"/>
            </a:lvl6pPr>
            <a:lvl7pPr marL="1699687" indent="0" algn="ctr">
              <a:buNone/>
              <a:defRPr sz="991"/>
            </a:lvl7pPr>
            <a:lvl8pPr marL="1982968" indent="0" algn="ctr">
              <a:buNone/>
              <a:defRPr sz="991"/>
            </a:lvl8pPr>
            <a:lvl9pPr marL="2266249" indent="0" algn="ctr">
              <a:buNone/>
              <a:defRPr sz="9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231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391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4580" y="426993"/>
            <a:ext cx="1221686" cy="67966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523" y="426993"/>
            <a:ext cx="3594234" cy="67966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295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481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572" y="1999446"/>
            <a:ext cx="4886742" cy="3336117"/>
          </a:xfrm>
        </p:spPr>
        <p:txBody>
          <a:bodyPr anchor="b"/>
          <a:lstStyle>
            <a:lvl1pPr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72" y="5367124"/>
            <a:ext cx="4886742" cy="1754385"/>
          </a:xfrm>
        </p:spPr>
        <p:txBody>
          <a:bodyPr/>
          <a:lstStyle>
            <a:lvl1pPr marL="0" indent="0">
              <a:buNone/>
              <a:defRPr sz="1487">
                <a:solidFill>
                  <a:schemeClr val="tx1"/>
                </a:solidFill>
              </a:defRPr>
            </a:lvl1pPr>
            <a:lvl2pPr marL="283281" indent="0">
              <a:buNone/>
              <a:defRPr sz="1239">
                <a:solidFill>
                  <a:schemeClr val="tx1">
                    <a:tint val="75000"/>
                  </a:schemeClr>
                </a:solidFill>
              </a:defRPr>
            </a:lvl2pPr>
            <a:lvl3pPr marL="566562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3pPr>
            <a:lvl4pPr marL="849843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4pPr>
            <a:lvl5pPr marL="1133124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5pPr>
            <a:lvl6pPr marL="1416406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6pPr>
            <a:lvl7pPr marL="1699687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7pPr>
            <a:lvl8pPr marL="198296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8pPr>
            <a:lvl9pPr marL="2266249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948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523" y="2134967"/>
            <a:ext cx="2407960" cy="5088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8305" y="2134967"/>
            <a:ext cx="2407960" cy="5088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97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426995"/>
            <a:ext cx="4886742" cy="1550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261" y="1966027"/>
            <a:ext cx="2396894" cy="963519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281" indent="0">
              <a:buNone/>
              <a:defRPr sz="1239" b="1"/>
            </a:lvl2pPr>
            <a:lvl3pPr marL="566562" indent="0">
              <a:buNone/>
              <a:defRPr sz="1115" b="1"/>
            </a:lvl3pPr>
            <a:lvl4pPr marL="849843" indent="0">
              <a:buNone/>
              <a:defRPr sz="991" b="1"/>
            </a:lvl4pPr>
            <a:lvl5pPr marL="1133124" indent="0">
              <a:buNone/>
              <a:defRPr sz="991" b="1"/>
            </a:lvl5pPr>
            <a:lvl6pPr marL="1416406" indent="0">
              <a:buNone/>
              <a:defRPr sz="991" b="1"/>
            </a:lvl6pPr>
            <a:lvl7pPr marL="1699687" indent="0">
              <a:buNone/>
              <a:defRPr sz="991" b="1"/>
            </a:lvl7pPr>
            <a:lvl8pPr marL="1982968" indent="0">
              <a:buNone/>
              <a:defRPr sz="991" b="1"/>
            </a:lvl8pPr>
            <a:lvl9pPr marL="2266249" indent="0">
              <a:buNone/>
              <a:defRPr sz="9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261" y="2929546"/>
            <a:ext cx="2396894" cy="4308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8305" y="1966027"/>
            <a:ext cx="2408698" cy="963519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281" indent="0">
              <a:buNone/>
              <a:defRPr sz="1239" b="1"/>
            </a:lvl2pPr>
            <a:lvl3pPr marL="566562" indent="0">
              <a:buNone/>
              <a:defRPr sz="1115" b="1"/>
            </a:lvl3pPr>
            <a:lvl4pPr marL="849843" indent="0">
              <a:buNone/>
              <a:defRPr sz="991" b="1"/>
            </a:lvl4pPr>
            <a:lvl5pPr marL="1133124" indent="0">
              <a:buNone/>
              <a:defRPr sz="991" b="1"/>
            </a:lvl5pPr>
            <a:lvl6pPr marL="1416406" indent="0">
              <a:buNone/>
              <a:defRPr sz="991" b="1"/>
            </a:lvl6pPr>
            <a:lvl7pPr marL="1699687" indent="0">
              <a:buNone/>
              <a:defRPr sz="991" b="1"/>
            </a:lvl7pPr>
            <a:lvl8pPr marL="1982968" indent="0">
              <a:buNone/>
              <a:defRPr sz="991" b="1"/>
            </a:lvl8pPr>
            <a:lvl9pPr marL="2266249" indent="0">
              <a:buNone/>
              <a:defRPr sz="9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8305" y="2929546"/>
            <a:ext cx="2408698" cy="4308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06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338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065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534670"/>
            <a:ext cx="1827364" cy="1871345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8698" y="1154740"/>
            <a:ext cx="2868305" cy="5699434"/>
          </a:xfrm>
        </p:spPr>
        <p:txBody>
          <a:bodyPr/>
          <a:lstStyle>
            <a:lvl1pPr>
              <a:defRPr sz="1983"/>
            </a:lvl1pPr>
            <a:lvl2pPr>
              <a:defRPr sz="1735"/>
            </a:lvl2pPr>
            <a:lvl3pPr>
              <a:defRPr sz="1487"/>
            </a:lvl3pPr>
            <a:lvl4pPr>
              <a:defRPr sz="1239"/>
            </a:lvl4pPr>
            <a:lvl5pPr>
              <a:defRPr sz="1239"/>
            </a:lvl5pPr>
            <a:lvl6pPr>
              <a:defRPr sz="1239"/>
            </a:lvl6pPr>
            <a:lvl7pPr>
              <a:defRPr sz="1239"/>
            </a:lvl7pPr>
            <a:lvl8pPr>
              <a:defRPr sz="1239"/>
            </a:lvl8pPr>
            <a:lvl9pPr>
              <a:defRPr sz="12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261" y="2406015"/>
            <a:ext cx="1827364" cy="4457440"/>
          </a:xfrm>
        </p:spPr>
        <p:txBody>
          <a:bodyPr/>
          <a:lstStyle>
            <a:lvl1pPr marL="0" indent="0">
              <a:buNone/>
              <a:defRPr sz="991"/>
            </a:lvl1pPr>
            <a:lvl2pPr marL="283281" indent="0">
              <a:buNone/>
              <a:defRPr sz="867"/>
            </a:lvl2pPr>
            <a:lvl3pPr marL="566562" indent="0">
              <a:buNone/>
              <a:defRPr sz="744"/>
            </a:lvl3pPr>
            <a:lvl4pPr marL="849843" indent="0">
              <a:buNone/>
              <a:defRPr sz="620"/>
            </a:lvl4pPr>
            <a:lvl5pPr marL="1133124" indent="0">
              <a:buNone/>
              <a:defRPr sz="620"/>
            </a:lvl5pPr>
            <a:lvl6pPr marL="1416406" indent="0">
              <a:buNone/>
              <a:defRPr sz="620"/>
            </a:lvl6pPr>
            <a:lvl7pPr marL="1699687" indent="0">
              <a:buNone/>
              <a:defRPr sz="620"/>
            </a:lvl7pPr>
            <a:lvl8pPr marL="1982968" indent="0">
              <a:buNone/>
              <a:defRPr sz="620"/>
            </a:lvl8pPr>
            <a:lvl9pPr marL="2266249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286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534670"/>
            <a:ext cx="1827364" cy="1871345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8698" y="1154740"/>
            <a:ext cx="2868305" cy="5699434"/>
          </a:xfrm>
        </p:spPr>
        <p:txBody>
          <a:bodyPr anchor="t"/>
          <a:lstStyle>
            <a:lvl1pPr marL="0" indent="0">
              <a:buNone/>
              <a:defRPr sz="1983"/>
            </a:lvl1pPr>
            <a:lvl2pPr marL="283281" indent="0">
              <a:buNone/>
              <a:defRPr sz="1735"/>
            </a:lvl2pPr>
            <a:lvl3pPr marL="566562" indent="0">
              <a:buNone/>
              <a:defRPr sz="1487"/>
            </a:lvl3pPr>
            <a:lvl4pPr marL="849843" indent="0">
              <a:buNone/>
              <a:defRPr sz="1239"/>
            </a:lvl4pPr>
            <a:lvl5pPr marL="1133124" indent="0">
              <a:buNone/>
              <a:defRPr sz="1239"/>
            </a:lvl5pPr>
            <a:lvl6pPr marL="1416406" indent="0">
              <a:buNone/>
              <a:defRPr sz="1239"/>
            </a:lvl6pPr>
            <a:lvl7pPr marL="1699687" indent="0">
              <a:buNone/>
              <a:defRPr sz="1239"/>
            </a:lvl7pPr>
            <a:lvl8pPr marL="1982968" indent="0">
              <a:buNone/>
              <a:defRPr sz="1239"/>
            </a:lvl8pPr>
            <a:lvl9pPr marL="2266249" indent="0">
              <a:buNone/>
              <a:defRPr sz="12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261" y="2406015"/>
            <a:ext cx="1827364" cy="4457440"/>
          </a:xfrm>
        </p:spPr>
        <p:txBody>
          <a:bodyPr/>
          <a:lstStyle>
            <a:lvl1pPr marL="0" indent="0">
              <a:buNone/>
              <a:defRPr sz="991"/>
            </a:lvl1pPr>
            <a:lvl2pPr marL="283281" indent="0">
              <a:buNone/>
              <a:defRPr sz="867"/>
            </a:lvl2pPr>
            <a:lvl3pPr marL="566562" indent="0">
              <a:buNone/>
              <a:defRPr sz="744"/>
            </a:lvl3pPr>
            <a:lvl4pPr marL="849843" indent="0">
              <a:buNone/>
              <a:defRPr sz="620"/>
            </a:lvl4pPr>
            <a:lvl5pPr marL="1133124" indent="0">
              <a:buNone/>
              <a:defRPr sz="620"/>
            </a:lvl5pPr>
            <a:lvl6pPr marL="1416406" indent="0">
              <a:buNone/>
              <a:defRPr sz="620"/>
            </a:lvl6pPr>
            <a:lvl7pPr marL="1699687" indent="0">
              <a:buNone/>
              <a:defRPr sz="620"/>
            </a:lvl7pPr>
            <a:lvl8pPr marL="1982968" indent="0">
              <a:buNone/>
              <a:defRPr sz="620"/>
            </a:lvl8pPr>
            <a:lvl9pPr marL="2266249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583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523" y="426995"/>
            <a:ext cx="4886742" cy="1550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523" y="2134967"/>
            <a:ext cx="4886742" cy="508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523" y="7433400"/>
            <a:ext cx="1274802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6793" y="7433400"/>
            <a:ext cx="1912203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01463" y="7433400"/>
            <a:ext cx="1274802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05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66562" rtl="0" eaLnBrk="1" latinLnBrk="0" hangingPunct="1">
        <a:lnSpc>
          <a:spcPct val="90000"/>
        </a:lnSpc>
        <a:spcBef>
          <a:spcPct val="0"/>
        </a:spcBef>
        <a:buNone/>
        <a:defRPr sz="27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641" indent="-141641" algn="l" defTabSz="566562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1pPr>
      <a:lvl2pPr marL="424922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2pPr>
      <a:lvl3pPr marL="708203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39" kern="1200">
          <a:solidFill>
            <a:schemeClr val="tx1"/>
          </a:solidFill>
          <a:latin typeface="+mn-lt"/>
          <a:ea typeface="+mn-ea"/>
          <a:cs typeface="+mn-cs"/>
        </a:defRPr>
      </a:lvl3pPr>
      <a:lvl4pPr marL="991484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274765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558046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841327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2124608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407890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1pPr>
      <a:lvl2pPr marL="283281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2pPr>
      <a:lvl3pPr marL="566562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3pPr>
      <a:lvl4pPr marL="849843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133124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416406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699687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1982968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266249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3B674-A0AF-437B-A08B-4941C634EFC5}"/>
              </a:ext>
            </a:extLst>
          </p:cNvPr>
          <p:cNvSpPr txBox="1"/>
          <p:nvPr/>
        </p:nvSpPr>
        <p:spPr>
          <a:xfrm>
            <a:off x="1016209" y="1234133"/>
            <a:ext cx="3633370" cy="108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886" b="1">
                <a:latin typeface="Baskervville" pitchFamily="2" charset="0"/>
              </a:rPr>
              <a:t>Rok 2013</a:t>
            </a:r>
            <a:endParaRPr lang="pl-PL" sz="3886" b="1" dirty="0">
              <a:solidFill>
                <a:srgbClr val="2A2D31"/>
              </a:solidFill>
              <a:latin typeface="Baskervville" pitchFamily="2" charset="0"/>
            </a:endParaRPr>
          </a:p>
          <a:p>
            <a:endParaRPr lang="pl-PL" sz="2591" b="1" dirty="0">
              <a:latin typeface="Baskervville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E55CA-32C6-46A9-8EC1-C16806E01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37" y="2421676"/>
            <a:ext cx="2889036" cy="28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0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2</Words>
  <Application>Microsoft Office PowerPoint</Application>
  <PresentationFormat>Niestandardowy</PresentationFormat>
  <Paragraphs>1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6" baseType="lpstr">
      <vt:lpstr>Arial</vt:lpstr>
      <vt:lpstr>Baskervville</vt:lpstr>
      <vt:lpstr>Calibri</vt:lpstr>
      <vt:lpstr>Calibri Light</vt:lpstr>
      <vt:lpstr>Office Theme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Lukasz Malucha</dc:creator>
  <cp:lastModifiedBy>Lukasz Malucha</cp:lastModifiedBy>
  <cp:revision>13</cp:revision>
  <cp:lastPrinted>2021-08-07T14:01:39Z</cp:lastPrinted>
  <dcterms:created xsi:type="dcterms:W3CDTF">2021-08-07T09:25:46Z</dcterms:created>
  <dcterms:modified xsi:type="dcterms:W3CDTF">2021-11-20T09:37:56Z</dcterms:modified>
</cp:coreProperties>
</file>