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</p:sldIdLst>
  <p:sldSz cx="5665788" cy="8020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34" y="1312541"/>
            <a:ext cx="4815920" cy="2792166"/>
          </a:xfrm>
        </p:spPr>
        <p:txBody>
          <a:bodyPr anchor="b"/>
          <a:lstStyle>
            <a:lvl1pPr algn="ctr"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224" y="4212383"/>
            <a:ext cx="4249341" cy="1936322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281" indent="0" algn="ctr">
              <a:buNone/>
              <a:defRPr sz="1239"/>
            </a:lvl2pPr>
            <a:lvl3pPr marL="566562" indent="0" algn="ctr">
              <a:buNone/>
              <a:defRPr sz="1115"/>
            </a:lvl3pPr>
            <a:lvl4pPr marL="849843" indent="0" algn="ctr">
              <a:buNone/>
              <a:defRPr sz="991"/>
            </a:lvl4pPr>
            <a:lvl5pPr marL="1133124" indent="0" algn="ctr">
              <a:buNone/>
              <a:defRPr sz="991"/>
            </a:lvl5pPr>
            <a:lvl6pPr marL="1416406" indent="0" algn="ctr">
              <a:buNone/>
              <a:defRPr sz="991"/>
            </a:lvl6pPr>
            <a:lvl7pPr marL="1699687" indent="0" algn="ctr">
              <a:buNone/>
              <a:defRPr sz="991"/>
            </a:lvl7pPr>
            <a:lvl8pPr marL="1982968" indent="0" algn="ctr">
              <a:buNone/>
              <a:defRPr sz="991"/>
            </a:lvl8pPr>
            <a:lvl9pPr marL="2266249" indent="0" algn="ctr">
              <a:buNone/>
              <a:defRPr sz="9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3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9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4580" y="426993"/>
            <a:ext cx="1221686" cy="679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523" y="426993"/>
            <a:ext cx="3594234" cy="679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81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2" y="1999446"/>
            <a:ext cx="4886742" cy="3336117"/>
          </a:xfrm>
        </p:spPr>
        <p:txBody>
          <a:bodyPr anchor="b"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72" y="5367124"/>
            <a:ext cx="4886742" cy="1754385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562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84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312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6406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68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96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624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523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8305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426995"/>
            <a:ext cx="4886742" cy="1550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966027"/>
            <a:ext cx="2396894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261" y="2929546"/>
            <a:ext cx="2396894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8305" y="1966027"/>
            <a:ext cx="2408698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8305" y="2929546"/>
            <a:ext cx="2408698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698" y="1154740"/>
            <a:ext cx="2868305" cy="5699434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8698" y="1154740"/>
            <a:ext cx="2868305" cy="5699434"/>
          </a:xfrm>
        </p:spPr>
        <p:txBody>
          <a:bodyPr anchor="t"/>
          <a:lstStyle>
            <a:lvl1pPr marL="0" indent="0">
              <a:buNone/>
              <a:defRPr sz="1983"/>
            </a:lvl1pPr>
            <a:lvl2pPr marL="283281" indent="0">
              <a:buNone/>
              <a:defRPr sz="1735"/>
            </a:lvl2pPr>
            <a:lvl3pPr marL="566562" indent="0">
              <a:buNone/>
              <a:defRPr sz="1487"/>
            </a:lvl3pPr>
            <a:lvl4pPr marL="849843" indent="0">
              <a:buNone/>
              <a:defRPr sz="1239"/>
            </a:lvl4pPr>
            <a:lvl5pPr marL="1133124" indent="0">
              <a:buNone/>
              <a:defRPr sz="1239"/>
            </a:lvl5pPr>
            <a:lvl6pPr marL="1416406" indent="0">
              <a:buNone/>
              <a:defRPr sz="1239"/>
            </a:lvl6pPr>
            <a:lvl7pPr marL="1699687" indent="0">
              <a:buNone/>
              <a:defRPr sz="1239"/>
            </a:lvl7pPr>
            <a:lvl8pPr marL="1982968" indent="0">
              <a:buNone/>
              <a:defRPr sz="1239"/>
            </a:lvl8pPr>
            <a:lvl9pPr marL="2266249" indent="0">
              <a:buNone/>
              <a:defRPr sz="12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523" y="426995"/>
            <a:ext cx="4886742" cy="155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523" y="2134967"/>
            <a:ext cx="4886742" cy="508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52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793" y="7433400"/>
            <a:ext cx="1912203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146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5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6562" rtl="0" eaLnBrk="1" latinLnBrk="0" hangingPunct="1">
        <a:lnSpc>
          <a:spcPct val="90000"/>
        </a:lnSpc>
        <a:spcBef>
          <a:spcPct val="0"/>
        </a:spcBef>
        <a:buNone/>
        <a:defRPr sz="2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41" indent="-141641" algn="l" defTabSz="56656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4922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8203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484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765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8046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1327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4608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890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81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562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843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124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406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687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968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249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016209" y="1234133"/>
            <a:ext cx="3633370" cy="10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886" b="1" dirty="0">
                <a:latin typeface="Baskervville" pitchFamily="2" charset="0"/>
              </a:rPr>
              <a:t>Rok 2021</a:t>
            </a:r>
            <a:endParaRPr lang="pl-PL" sz="3886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2591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7" y="2421676"/>
            <a:ext cx="2889036" cy="28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7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Baskervville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8</cp:revision>
  <cp:lastPrinted>2021-08-07T14:01:39Z</cp:lastPrinted>
  <dcterms:created xsi:type="dcterms:W3CDTF">2021-08-07T09:25:46Z</dcterms:created>
  <dcterms:modified xsi:type="dcterms:W3CDTF">2021-08-07T14:24:35Z</dcterms:modified>
</cp:coreProperties>
</file>