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29E4E58-85A4-4CD9-AA11-BF4571443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0" y="845765"/>
            <a:ext cx="2741384" cy="296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439DA-CC8B-4B92-8984-0376E6EF33C7}"/>
              </a:ext>
            </a:extLst>
          </p:cNvPr>
          <p:cNvSpPr txBox="1"/>
          <p:nvPr/>
        </p:nvSpPr>
        <p:spPr>
          <a:xfrm>
            <a:off x="2124901" y="1849652"/>
            <a:ext cx="4095363" cy="136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886" b="1" dirty="0">
                <a:latin typeface="Baskervville" pitchFamily="2" charset="0"/>
              </a:rPr>
              <a:t>ARGENTYNA</a:t>
            </a:r>
          </a:p>
          <a:p>
            <a:r>
              <a:rPr lang="pl-PL" b="1" dirty="0">
                <a:solidFill>
                  <a:srgbClr val="2A2D31"/>
                </a:solidFill>
                <a:latin typeface="Baskervville" pitchFamily="2" charset="0"/>
              </a:rPr>
              <a:t>Orędzia 2009 – 2021</a:t>
            </a:r>
          </a:p>
          <a:p>
            <a:endParaRPr lang="pl-PL" sz="2591" b="1" dirty="0">
              <a:latin typeface="Baskerv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5</Words>
  <Application>Microsoft Office PowerPoint</Application>
  <PresentationFormat>Niestandardowy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11</cp:revision>
  <cp:lastPrinted>2021-08-07T14:01:39Z</cp:lastPrinted>
  <dcterms:created xsi:type="dcterms:W3CDTF">2021-08-07T09:25:46Z</dcterms:created>
  <dcterms:modified xsi:type="dcterms:W3CDTF">2021-11-20T09:48:36Z</dcterms:modified>
</cp:coreProperties>
</file>