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22/08/2021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22/08/2021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22/08/2021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22/08/2021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22/08/2021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22/08/2021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22/08/2021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22/08/2021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22/08/2021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22/08/2021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22/08/2021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22/08/2021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F3D3C2-8574-4609-A1C4-49B00E82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9364" y="192052"/>
            <a:ext cx="3434011" cy="4578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439DA-CC8B-4B92-8984-0376E6EF33C7}"/>
              </a:ext>
            </a:extLst>
          </p:cNvPr>
          <p:cNvSpPr txBox="1"/>
          <p:nvPr/>
        </p:nvSpPr>
        <p:spPr>
          <a:xfrm>
            <a:off x="1570424" y="1217354"/>
            <a:ext cx="4095363" cy="1963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886" b="1" dirty="0">
                <a:latin typeface="Baskervville" pitchFamily="2" charset="0"/>
              </a:rPr>
              <a:t>TREVIGNANO </a:t>
            </a:r>
          </a:p>
          <a:p>
            <a:r>
              <a:rPr lang="pl-PL" sz="3886" b="1" dirty="0">
                <a:latin typeface="Baskervville" pitchFamily="2" charset="0"/>
              </a:rPr>
              <a:t>ROMANO</a:t>
            </a:r>
          </a:p>
          <a:p>
            <a:r>
              <a:rPr lang="pl-PL" b="1" dirty="0">
                <a:solidFill>
                  <a:srgbClr val="2A2D31"/>
                </a:solidFill>
                <a:latin typeface="Baskervville" pitchFamily="2" charset="0"/>
              </a:rPr>
              <a:t>Orędzia 2016 – 2021</a:t>
            </a:r>
          </a:p>
          <a:p>
            <a:endParaRPr lang="pl-PL" sz="2591" b="1" dirty="0">
              <a:latin typeface="Baskervv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4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10</cp:revision>
  <cp:lastPrinted>2021-08-07T14:01:39Z</cp:lastPrinted>
  <dcterms:created xsi:type="dcterms:W3CDTF">2021-08-07T09:25:46Z</dcterms:created>
  <dcterms:modified xsi:type="dcterms:W3CDTF">2021-08-22T18:19:14Z</dcterms:modified>
</cp:coreProperties>
</file>