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50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89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7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90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630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1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917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9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17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0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9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3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F3D3C2-8574-4609-A1C4-49B00E82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249" y="237213"/>
            <a:ext cx="4241534" cy="5655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439DA-CC8B-4B92-8984-0376E6EF33C7}"/>
              </a:ext>
            </a:extLst>
          </p:cNvPr>
          <p:cNvSpPr txBox="1"/>
          <p:nvPr/>
        </p:nvSpPr>
        <p:spPr>
          <a:xfrm>
            <a:off x="2121976" y="1503620"/>
            <a:ext cx="44877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>
                <a:latin typeface="Baskervville" pitchFamily="2" charset="0"/>
              </a:rPr>
              <a:t>TREVIGNANO </a:t>
            </a:r>
          </a:p>
          <a:p>
            <a:r>
              <a:rPr lang="pl-PL" sz="4800" b="1" dirty="0">
                <a:latin typeface="Baskervville" pitchFamily="2" charset="0"/>
              </a:rPr>
              <a:t>ROMANO</a:t>
            </a:r>
          </a:p>
          <a:p>
            <a:r>
              <a:rPr lang="pl-PL" sz="2000" b="1" dirty="0">
                <a:solidFill>
                  <a:srgbClr val="2A2D31"/>
                </a:solidFill>
                <a:latin typeface="Baskervville" pitchFamily="2" charset="0"/>
              </a:rPr>
              <a:t>Orędzia Kwiecień 2016 – Lipiec 2021</a:t>
            </a:r>
          </a:p>
          <a:p>
            <a:endParaRPr lang="pl-PL" sz="3200" b="1" dirty="0">
              <a:latin typeface="Baskerv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2016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2017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2018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2019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2020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185113" y="1524345"/>
            <a:ext cx="448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latin typeface="Baskervville" pitchFamily="2" charset="0"/>
              </a:rPr>
              <a:t>Rok 2021</a:t>
            </a:r>
            <a:endParaRPr lang="pl-PL" sz="4800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3200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5" y="2991143"/>
            <a:ext cx="3568405" cy="35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20</Words>
  <Application>Microsoft Office PowerPoint</Application>
  <PresentationFormat>A4 Paper (210x297 mm)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Baskervville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6</cp:revision>
  <cp:lastPrinted>2021-08-07T13:39:05Z</cp:lastPrinted>
  <dcterms:created xsi:type="dcterms:W3CDTF">2021-08-07T09:25:46Z</dcterms:created>
  <dcterms:modified xsi:type="dcterms:W3CDTF">2021-08-07T13:55:03Z</dcterms:modified>
</cp:coreProperties>
</file>